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9" r:id="rId1"/>
    <p:sldMasterId id="2147483690" r:id="rId2"/>
  </p:sldMasterIdLst>
  <p:notesMasterIdLst>
    <p:notesMasterId r:id="rId41"/>
  </p:notesMasterIdLst>
  <p:sldIdLst>
    <p:sldId id="256" r:id="rId3"/>
    <p:sldId id="328" r:id="rId4"/>
    <p:sldId id="260" r:id="rId5"/>
    <p:sldId id="259" r:id="rId6"/>
    <p:sldId id="329" r:id="rId7"/>
    <p:sldId id="330" r:id="rId8"/>
    <p:sldId id="331" r:id="rId9"/>
    <p:sldId id="258" r:id="rId10"/>
    <p:sldId id="308" r:id="rId11"/>
    <p:sldId id="332" r:id="rId12"/>
    <p:sldId id="333" r:id="rId13"/>
    <p:sldId id="334" r:id="rId14"/>
    <p:sldId id="335" r:id="rId15"/>
    <p:sldId id="336" r:id="rId16"/>
    <p:sldId id="257" r:id="rId17"/>
    <p:sldId id="262" r:id="rId18"/>
    <p:sldId id="263" r:id="rId19"/>
    <p:sldId id="269" r:id="rId20"/>
    <p:sldId id="271" r:id="rId21"/>
    <p:sldId id="307" r:id="rId22"/>
    <p:sldId id="309" r:id="rId23"/>
    <p:sldId id="310" r:id="rId24"/>
    <p:sldId id="311" r:id="rId25"/>
    <p:sldId id="312" r:id="rId26"/>
    <p:sldId id="314" r:id="rId27"/>
    <p:sldId id="315" r:id="rId28"/>
    <p:sldId id="316" r:id="rId29"/>
    <p:sldId id="317" r:id="rId30"/>
    <p:sldId id="318" r:id="rId31"/>
    <p:sldId id="319" r:id="rId32"/>
    <p:sldId id="320" r:id="rId33"/>
    <p:sldId id="321" r:id="rId34"/>
    <p:sldId id="322" r:id="rId35"/>
    <p:sldId id="323" r:id="rId36"/>
    <p:sldId id="324" r:id="rId37"/>
    <p:sldId id="325" r:id="rId38"/>
    <p:sldId id="326" r:id="rId39"/>
    <p:sldId id="327" r:id="rId40"/>
  </p:sldIdLst>
  <p:sldSz cx="9144000" cy="5143500" type="screen16x9"/>
  <p:notesSz cx="6858000" cy="9144000"/>
  <p:embeddedFontLst>
    <p:embeddedFont>
      <p:font typeface="Amatic SC" pitchFamily="2" charset="-79"/>
      <p:regular r:id="rId42"/>
      <p:bold r:id="rId43"/>
    </p:embeddedFont>
    <p:embeddedFont>
      <p:font typeface="Anek Latin" pitchFamily="2" charset="77"/>
      <p:regular r:id="rId44"/>
      <p:bold r:id="rId45"/>
    </p:embeddedFont>
    <p:embeddedFont>
      <p:font typeface="Assistant" pitchFamily="2" charset="-79"/>
      <p:regular r:id="rId46"/>
      <p:bold r:id="rId47"/>
    </p:embeddedFont>
    <p:embeddedFont>
      <p:font typeface="Calibri" panose="020F0502020204030204" pitchFamily="34" charset="0"/>
      <p:regular r:id="rId48"/>
      <p:bold r:id="rId49"/>
      <p:italic r:id="rId50"/>
      <p:boldItalic r:id="rId51"/>
    </p:embeddedFont>
    <p:embeddedFont>
      <p:font typeface="Cormorant Infant" pitchFamily="2" charset="77"/>
      <p:regular r:id="rId52"/>
      <p:bold r:id="rId53"/>
      <p:italic r:id="rId54"/>
      <p:boldItalic r:id="rId55"/>
    </p:embeddedFont>
    <p:embeddedFont>
      <p:font typeface="Gilda Display" panose="02000000000000000000" pitchFamily="2" charset="77"/>
      <p:regular r:id="rId56"/>
    </p:embeddedFont>
    <p:embeddedFont>
      <p:font typeface="Montserrat" pitchFamily="2" charset="77"/>
      <p:regular r:id="rId57"/>
      <p:bold r:id="rId58"/>
      <p:italic r:id="rId59"/>
      <p:boldItalic r:id="rId60"/>
    </p:embeddedFont>
    <p:embeddedFont>
      <p:font typeface="Passion One" panose="02000506080000020004" pitchFamily="2" charset="77"/>
      <p:regular r:id="rId61"/>
      <p:bold r:id="rId62"/>
    </p:embeddedFont>
    <p:embeddedFont>
      <p:font typeface="Proxima Nova" panose="02000506030000020004" pitchFamily="2" charset="0"/>
      <p:regular r:id="rId63"/>
      <p:bold r:id="rId64"/>
      <p:italic r:id="rId65"/>
      <p:boldItalic r:id="rId66"/>
    </p:embeddedFont>
    <p:embeddedFont>
      <p:font typeface="Roboto Condensed Light" panose="020F0302020204030204" pitchFamily="34" charset="0"/>
      <p:regular r:id="rId67"/>
      <p:italic r:id="rId68"/>
    </p:embeddedFont>
    <p:embeddedFont>
      <p:font typeface="Roboto Medium" panose="020F0502020204030204" pitchFamily="34"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A49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37A3E3-71DD-40CB-B4DC-6FED39CE4359}">
  <a:tblStyle styleId="{ED37A3E3-71DD-40CB-B4DC-6FED39CE435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876"/>
    <p:restoredTop sz="94640"/>
  </p:normalViewPr>
  <p:slideViewPr>
    <p:cSldViewPr snapToGrid="0" snapToObjects="1">
      <p:cViewPr varScale="1">
        <p:scale>
          <a:sx n="136" d="100"/>
          <a:sy n="136" d="100"/>
        </p:scale>
        <p:origin x="119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1.fntdata"/><Relationship Id="rId47" Type="http://schemas.openxmlformats.org/officeDocument/2006/relationships/font" Target="fonts/font6.fntdata"/><Relationship Id="rId63" Type="http://schemas.openxmlformats.org/officeDocument/2006/relationships/font" Target="fonts/font22.fntdata"/><Relationship Id="rId68" Type="http://schemas.openxmlformats.org/officeDocument/2006/relationships/font" Target="fonts/font27.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font" Target="fonts/font25.fntdata"/><Relationship Id="rId74"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20.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font" Target="fonts/font23.fntdata"/><Relationship Id="rId69" Type="http://schemas.openxmlformats.org/officeDocument/2006/relationships/font" Target="fonts/font28.fntdata"/><Relationship Id="rId8" Type="http://schemas.openxmlformats.org/officeDocument/2006/relationships/slide" Target="slides/slide6.xml"/><Relationship Id="rId51" Type="http://schemas.openxmlformats.org/officeDocument/2006/relationships/font" Target="fonts/font10.fntdata"/><Relationship Id="rId72" Type="http://schemas.openxmlformats.org/officeDocument/2006/relationships/font" Target="fonts/font3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font" Target="fonts/font26.fntdata"/><Relationship Id="rId20" Type="http://schemas.openxmlformats.org/officeDocument/2006/relationships/slide" Target="slides/slide18.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font" Target="fonts/font21.fntdata"/><Relationship Id="rId70" Type="http://schemas.openxmlformats.org/officeDocument/2006/relationships/font" Target="fonts/font29.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font" Target="fonts/font24.fntdata"/><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9.fntdata"/><Relationship Id="rId55" Type="http://schemas.openxmlformats.org/officeDocument/2006/relationships/font" Target="fonts/font14.fntdata"/><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30.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17c6f1f1624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17c6f1f1624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6"/>
        <p:cNvGrpSpPr/>
        <p:nvPr/>
      </p:nvGrpSpPr>
      <p:grpSpPr>
        <a:xfrm>
          <a:off x="0" y="0"/>
          <a:ext cx="0" cy="0"/>
          <a:chOff x="0" y="0"/>
          <a:chExt cx="0" cy="0"/>
        </a:xfrm>
      </p:grpSpPr>
      <p:sp>
        <p:nvSpPr>
          <p:cNvPr id="2767" name="Google Shape;2767;gdb4dd54edc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8" name="Google Shape;2768;gdb4dd54edc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3190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6"/>
        <p:cNvGrpSpPr/>
        <p:nvPr/>
      </p:nvGrpSpPr>
      <p:grpSpPr>
        <a:xfrm>
          <a:off x="0" y="0"/>
          <a:ext cx="0" cy="0"/>
          <a:chOff x="0" y="0"/>
          <a:chExt cx="0" cy="0"/>
        </a:xfrm>
      </p:grpSpPr>
      <p:sp>
        <p:nvSpPr>
          <p:cNvPr id="2767" name="Google Shape;2767;gdb4dd54edc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8" name="Google Shape;2768;gdb4dd54edc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5871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6"/>
        <p:cNvGrpSpPr/>
        <p:nvPr/>
      </p:nvGrpSpPr>
      <p:grpSpPr>
        <a:xfrm>
          <a:off x="0" y="0"/>
          <a:ext cx="0" cy="0"/>
          <a:chOff x="0" y="0"/>
          <a:chExt cx="0" cy="0"/>
        </a:xfrm>
      </p:grpSpPr>
      <p:sp>
        <p:nvSpPr>
          <p:cNvPr id="2767" name="Google Shape;2767;gdb4dd54edc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8" name="Google Shape;2768;gdb4dd54edc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79515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6"/>
        <p:cNvGrpSpPr/>
        <p:nvPr/>
      </p:nvGrpSpPr>
      <p:grpSpPr>
        <a:xfrm>
          <a:off x="0" y="0"/>
          <a:ext cx="0" cy="0"/>
          <a:chOff x="0" y="0"/>
          <a:chExt cx="0" cy="0"/>
        </a:xfrm>
      </p:grpSpPr>
      <p:sp>
        <p:nvSpPr>
          <p:cNvPr id="2767" name="Google Shape;2767;gdb4dd54edc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8" name="Google Shape;2768;gdb4dd54edc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75569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6"/>
        <p:cNvGrpSpPr/>
        <p:nvPr/>
      </p:nvGrpSpPr>
      <p:grpSpPr>
        <a:xfrm>
          <a:off x="0" y="0"/>
          <a:ext cx="0" cy="0"/>
          <a:chOff x="0" y="0"/>
          <a:chExt cx="0" cy="0"/>
        </a:xfrm>
      </p:grpSpPr>
      <p:sp>
        <p:nvSpPr>
          <p:cNvPr id="2767" name="Google Shape;2767;gdb4dd54edc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8" name="Google Shape;2768;gdb4dd54edc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10138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9"/>
        <p:cNvGrpSpPr/>
        <p:nvPr/>
      </p:nvGrpSpPr>
      <p:grpSpPr>
        <a:xfrm>
          <a:off x="0" y="0"/>
          <a:ext cx="0" cy="0"/>
          <a:chOff x="0" y="0"/>
          <a:chExt cx="0" cy="0"/>
        </a:xfrm>
      </p:grpSpPr>
      <p:sp>
        <p:nvSpPr>
          <p:cNvPr id="1050" name="Google Shape;1050;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1" name="Google Shape;1051;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p:cNvGrpSpPr/>
        <p:nvPr/>
      </p:nvGrpSpPr>
      <p:grpSpPr>
        <a:xfrm>
          <a:off x="0" y="0"/>
          <a:ext cx="0" cy="0"/>
          <a:chOff x="0" y="0"/>
          <a:chExt cx="0" cy="0"/>
        </a:xfrm>
      </p:grpSpPr>
      <p:sp>
        <p:nvSpPr>
          <p:cNvPr id="1156" name="Google Shape;1156;g19a6d56c70e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19a6d56c70e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8"/>
        <p:cNvGrpSpPr/>
        <p:nvPr/>
      </p:nvGrpSpPr>
      <p:grpSpPr>
        <a:xfrm>
          <a:off x="0" y="0"/>
          <a:ext cx="0" cy="0"/>
          <a:chOff x="0" y="0"/>
          <a:chExt cx="0" cy="0"/>
        </a:xfrm>
      </p:grpSpPr>
      <p:sp>
        <p:nvSpPr>
          <p:cNvPr id="1189" name="Google Shape;1189;g19a6d56c70e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0" name="Google Shape;1190;g19a6d56c70e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4"/>
        <p:cNvGrpSpPr/>
        <p:nvPr/>
      </p:nvGrpSpPr>
      <p:grpSpPr>
        <a:xfrm>
          <a:off x="0" y="0"/>
          <a:ext cx="0" cy="0"/>
          <a:chOff x="0" y="0"/>
          <a:chExt cx="0" cy="0"/>
        </a:xfrm>
      </p:grpSpPr>
      <p:sp>
        <p:nvSpPr>
          <p:cNvPr id="1455" name="Google Shape;1455;geb4c6c9dc4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 name="Google Shape;1456;geb4c6c9dc4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31118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5"/>
        <p:cNvGrpSpPr/>
        <p:nvPr/>
      </p:nvGrpSpPr>
      <p:grpSpPr>
        <a:xfrm>
          <a:off x="0" y="0"/>
          <a:ext cx="0" cy="0"/>
          <a:chOff x="0" y="0"/>
          <a:chExt cx="0" cy="0"/>
        </a:xfrm>
      </p:grpSpPr>
      <p:sp>
        <p:nvSpPr>
          <p:cNvPr id="2716" name="Google Shape;2716;gdb4dd54edc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7" name="Google Shape;2717;gdb4dd54edc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0"/>
        <p:cNvGrpSpPr/>
        <p:nvPr/>
      </p:nvGrpSpPr>
      <p:grpSpPr>
        <a:xfrm>
          <a:off x="0" y="0"/>
          <a:ext cx="0" cy="0"/>
          <a:chOff x="0" y="0"/>
          <a:chExt cx="0" cy="0"/>
        </a:xfrm>
      </p:grpSpPr>
      <p:sp>
        <p:nvSpPr>
          <p:cNvPr id="2821" name="Google Shape;2821;g1c815da3682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2" name="Google Shape;2822;g1c815da3682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3"/>
        <p:cNvGrpSpPr/>
        <p:nvPr/>
      </p:nvGrpSpPr>
      <p:grpSpPr>
        <a:xfrm>
          <a:off x="0" y="0"/>
          <a:ext cx="0" cy="0"/>
          <a:chOff x="0" y="0"/>
          <a:chExt cx="0" cy="0"/>
        </a:xfrm>
      </p:grpSpPr>
      <p:sp>
        <p:nvSpPr>
          <p:cNvPr id="2864" name="Google Shape;2864;g1cf4f4849f2_0_14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5" name="Google Shape;2865;g1cf4f4849f2_0_14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9"/>
        <p:cNvGrpSpPr/>
        <p:nvPr/>
      </p:nvGrpSpPr>
      <p:grpSpPr>
        <a:xfrm>
          <a:off x="0" y="0"/>
          <a:ext cx="0" cy="0"/>
          <a:chOff x="0" y="0"/>
          <a:chExt cx="0" cy="0"/>
        </a:xfrm>
      </p:grpSpPr>
      <p:sp>
        <p:nvSpPr>
          <p:cNvPr id="2870" name="Google Shape;2870;g1cf4f4849f2_0_142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1" name="Google Shape;2871;g1cf4f4849f2_0_14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5"/>
        <p:cNvGrpSpPr/>
        <p:nvPr/>
      </p:nvGrpSpPr>
      <p:grpSpPr>
        <a:xfrm>
          <a:off x="0" y="0"/>
          <a:ext cx="0" cy="0"/>
          <a:chOff x="0" y="0"/>
          <a:chExt cx="0" cy="0"/>
        </a:xfrm>
      </p:grpSpPr>
      <p:sp>
        <p:nvSpPr>
          <p:cNvPr id="2876" name="Google Shape;2876;g1cf4f4849f2_0_14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7" name="Google Shape;2877;g1cf4f4849f2_0_14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4"/>
        <p:cNvGrpSpPr/>
        <p:nvPr/>
      </p:nvGrpSpPr>
      <p:grpSpPr>
        <a:xfrm>
          <a:off x="0" y="0"/>
          <a:ext cx="0" cy="0"/>
          <a:chOff x="0" y="0"/>
          <a:chExt cx="0" cy="0"/>
        </a:xfrm>
      </p:grpSpPr>
      <p:sp>
        <p:nvSpPr>
          <p:cNvPr id="2915" name="Google Shape;2915;g1cf4f4849f2_0_143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6" name="Google Shape;2916;g1cf4f4849f2_0_14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1"/>
        <p:cNvGrpSpPr/>
        <p:nvPr/>
      </p:nvGrpSpPr>
      <p:grpSpPr>
        <a:xfrm>
          <a:off x="0" y="0"/>
          <a:ext cx="0" cy="0"/>
          <a:chOff x="0" y="0"/>
          <a:chExt cx="0" cy="0"/>
        </a:xfrm>
      </p:grpSpPr>
      <p:sp>
        <p:nvSpPr>
          <p:cNvPr id="3252" name="Google Shape;3252;g1cf4f4849f2_0_14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3" name="Google Shape;3253;g1cf4f4849f2_0_14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5"/>
        <p:cNvGrpSpPr/>
        <p:nvPr/>
      </p:nvGrpSpPr>
      <p:grpSpPr>
        <a:xfrm>
          <a:off x="0" y="0"/>
          <a:ext cx="0" cy="0"/>
          <a:chOff x="0" y="0"/>
          <a:chExt cx="0" cy="0"/>
        </a:xfrm>
      </p:grpSpPr>
      <p:sp>
        <p:nvSpPr>
          <p:cNvPr id="9166" name="Google Shape;9166;g1cf4f4849f2_0_205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7" name="Google Shape;9167;g1cf4f4849f2_0_20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2"/>
        <p:cNvGrpSpPr/>
        <p:nvPr/>
      </p:nvGrpSpPr>
      <p:grpSpPr>
        <a:xfrm>
          <a:off x="0" y="0"/>
          <a:ext cx="0" cy="0"/>
          <a:chOff x="0" y="0"/>
          <a:chExt cx="0" cy="0"/>
        </a:xfrm>
      </p:grpSpPr>
      <p:sp>
        <p:nvSpPr>
          <p:cNvPr id="9593" name="Google Shape;9593;g1cf4f4849f2_0_209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4" name="Google Shape;9594;g1cf4f4849f2_0_20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5"/>
        <p:cNvGrpSpPr/>
        <p:nvPr/>
      </p:nvGrpSpPr>
      <p:grpSpPr>
        <a:xfrm>
          <a:off x="0" y="0"/>
          <a:ext cx="0" cy="0"/>
          <a:chOff x="0" y="0"/>
          <a:chExt cx="0" cy="0"/>
        </a:xfrm>
      </p:grpSpPr>
      <p:sp>
        <p:nvSpPr>
          <p:cNvPr id="9756" name="Google Shape;9756;g1cf4f4849f2_0_21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7" name="Google Shape;9757;g1cf4f4849f2_0_21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7"/>
        <p:cNvGrpSpPr/>
        <p:nvPr/>
      </p:nvGrpSpPr>
      <p:grpSpPr>
        <a:xfrm>
          <a:off x="0" y="0"/>
          <a:ext cx="0" cy="0"/>
          <a:chOff x="0" y="0"/>
          <a:chExt cx="0" cy="0"/>
        </a:xfrm>
      </p:grpSpPr>
      <p:sp>
        <p:nvSpPr>
          <p:cNvPr id="10158" name="Google Shape;10158;g1cf4f4849f2_0_21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9" name="Google Shape;10159;g1cf4f4849f2_0_21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8"/>
        <p:cNvGrpSpPr/>
        <p:nvPr/>
      </p:nvGrpSpPr>
      <p:grpSpPr>
        <a:xfrm>
          <a:off x="0" y="0"/>
          <a:ext cx="0" cy="0"/>
          <a:chOff x="0" y="0"/>
          <a:chExt cx="0" cy="0"/>
        </a:xfrm>
      </p:grpSpPr>
      <p:sp>
        <p:nvSpPr>
          <p:cNvPr id="10529" name="Google Shape;10529;g1cf4f4849f2_0_219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0" name="Google Shape;10530;g1cf4f4849f2_0_219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7"/>
        <p:cNvGrpSpPr/>
        <p:nvPr/>
      </p:nvGrpSpPr>
      <p:grpSpPr>
        <a:xfrm>
          <a:off x="0" y="0"/>
          <a:ext cx="0" cy="0"/>
          <a:chOff x="0" y="0"/>
          <a:chExt cx="0" cy="0"/>
        </a:xfrm>
      </p:grpSpPr>
      <p:sp>
        <p:nvSpPr>
          <p:cNvPr id="10918" name="Google Shape;10918;g1cf4f4849f2_0_22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19" name="Google Shape;10919;g1cf4f4849f2_0_22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8"/>
        <p:cNvGrpSpPr/>
        <p:nvPr/>
      </p:nvGrpSpPr>
      <p:grpSpPr>
        <a:xfrm>
          <a:off x="0" y="0"/>
          <a:ext cx="0" cy="0"/>
          <a:chOff x="0" y="0"/>
          <a:chExt cx="0" cy="0"/>
        </a:xfrm>
      </p:grpSpPr>
      <p:sp>
        <p:nvSpPr>
          <p:cNvPr id="11349" name="Google Shape;11349;g1cf4f4849f2_0_22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0" name="Google Shape;11350;g1cf4f4849f2_0_22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1"/>
        <p:cNvGrpSpPr/>
        <p:nvPr/>
      </p:nvGrpSpPr>
      <p:grpSpPr>
        <a:xfrm>
          <a:off x="0" y="0"/>
          <a:ext cx="0" cy="0"/>
          <a:chOff x="0" y="0"/>
          <a:chExt cx="0" cy="0"/>
        </a:xfrm>
      </p:grpSpPr>
      <p:sp>
        <p:nvSpPr>
          <p:cNvPr id="12142" name="Google Shape;12142;g1cf4f4849f2_0_23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3" name="Google Shape;12143;g1cf4f4849f2_0_23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2"/>
        <p:cNvGrpSpPr/>
        <p:nvPr/>
      </p:nvGrpSpPr>
      <p:grpSpPr>
        <a:xfrm>
          <a:off x="0" y="0"/>
          <a:ext cx="0" cy="0"/>
          <a:chOff x="0" y="0"/>
          <a:chExt cx="0" cy="0"/>
        </a:xfrm>
      </p:grpSpPr>
      <p:sp>
        <p:nvSpPr>
          <p:cNvPr id="12883" name="Google Shape;12883;g1cf4f4849f2_0_24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4" name="Google Shape;12884;g1cf4f4849f2_0_24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5"/>
        <p:cNvGrpSpPr/>
        <p:nvPr/>
      </p:nvGrpSpPr>
      <p:grpSpPr>
        <a:xfrm>
          <a:off x="0" y="0"/>
          <a:ext cx="0" cy="0"/>
          <a:chOff x="0" y="0"/>
          <a:chExt cx="0" cy="0"/>
        </a:xfrm>
      </p:grpSpPr>
      <p:sp>
        <p:nvSpPr>
          <p:cNvPr id="13576" name="Google Shape;13576;g1cf4f4849f2_0_24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77" name="Google Shape;13577;g1cf4f4849f2_0_24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7"/>
        <p:cNvGrpSpPr/>
        <p:nvPr/>
      </p:nvGrpSpPr>
      <p:grpSpPr>
        <a:xfrm>
          <a:off x="0" y="0"/>
          <a:ext cx="0" cy="0"/>
          <a:chOff x="0" y="0"/>
          <a:chExt cx="0" cy="0"/>
        </a:xfrm>
      </p:grpSpPr>
      <p:sp>
        <p:nvSpPr>
          <p:cNvPr id="13878" name="Google Shape;13878;g1cf4f4849f2_0_25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9" name="Google Shape;13879;g1cf4f4849f2_0_25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7"/>
        <p:cNvGrpSpPr/>
        <p:nvPr/>
      </p:nvGrpSpPr>
      <p:grpSpPr>
        <a:xfrm>
          <a:off x="0" y="0"/>
          <a:ext cx="0" cy="0"/>
          <a:chOff x="0" y="0"/>
          <a:chExt cx="0" cy="0"/>
        </a:xfrm>
      </p:grpSpPr>
      <p:sp>
        <p:nvSpPr>
          <p:cNvPr id="14518" name="Google Shape;14518;g1cf4f4849f2_0_27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19" name="Google Shape;14519;g1cf4f4849f2_0_27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5277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1030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60444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
        <p:cNvGrpSpPr/>
        <p:nvPr/>
      </p:nvGrpSpPr>
      <p:grpSpPr>
        <a:xfrm>
          <a:off x="0" y="0"/>
          <a:ext cx="0" cy="0"/>
          <a:chOff x="0" y="0"/>
          <a:chExt cx="0" cy="0"/>
        </a:xfrm>
      </p:grpSpPr>
      <p:sp>
        <p:nvSpPr>
          <p:cNvPr id="1062" name="Google Shape;1062;g19a6d56c70e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 name="Google Shape;1063;g19a6d56c70e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6"/>
        <p:cNvGrpSpPr/>
        <p:nvPr/>
      </p:nvGrpSpPr>
      <p:grpSpPr>
        <a:xfrm>
          <a:off x="0" y="0"/>
          <a:ext cx="0" cy="0"/>
          <a:chOff x="0" y="0"/>
          <a:chExt cx="0" cy="0"/>
        </a:xfrm>
      </p:grpSpPr>
      <p:sp>
        <p:nvSpPr>
          <p:cNvPr id="2767" name="Google Shape;2767;gdb4dd54edc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8" name="Google Shape;2768;gdb4dd54edc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86250"/>
            <a:ext cx="4966800" cy="2106300"/>
          </a:xfrm>
          <a:prstGeom prst="rect">
            <a:avLst/>
          </a:prstGeom>
          <a:ln>
            <a:noFill/>
          </a:ln>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6700">
                <a:solidFill>
                  <a:schemeClr val="lt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20000" y="3807100"/>
            <a:ext cx="4589100" cy="342300"/>
          </a:xfrm>
          <a:prstGeom prst="rect">
            <a:avLst/>
          </a:prstGeom>
          <a:solidFill>
            <a:schemeClr val="dk2"/>
          </a:solidFill>
          <a:ln>
            <a:noFill/>
          </a:ln>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5">
  <p:cSld name="CUSTOM_11_1_1_1_1">
    <p:bg>
      <p:bgPr>
        <a:solidFill>
          <a:schemeClr val="dk1"/>
        </a:solidFill>
        <a:effectLst/>
      </p:bgPr>
    </p:bg>
    <p:spTree>
      <p:nvGrpSpPr>
        <p:cNvPr id="1" name="Shape 277"/>
        <p:cNvGrpSpPr/>
        <p:nvPr/>
      </p:nvGrpSpPr>
      <p:grpSpPr>
        <a:xfrm>
          <a:off x="0" y="0"/>
          <a:ext cx="0" cy="0"/>
          <a:chOff x="0" y="0"/>
          <a:chExt cx="0" cy="0"/>
        </a:xfrm>
      </p:grpSpPr>
      <p:grpSp>
        <p:nvGrpSpPr>
          <p:cNvPr id="278" name="Google Shape;278;p19"/>
          <p:cNvGrpSpPr/>
          <p:nvPr/>
        </p:nvGrpSpPr>
        <p:grpSpPr>
          <a:xfrm>
            <a:off x="-1129958" y="-99648"/>
            <a:ext cx="3697846" cy="3337747"/>
            <a:chOff x="1740732" y="712175"/>
            <a:chExt cx="4287854" cy="3870300"/>
          </a:xfrm>
        </p:grpSpPr>
        <p:grpSp>
          <p:nvGrpSpPr>
            <p:cNvPr id="279" name="Google Shape;279;p19"/>
            <p:cNvGrpSpPr/>
            <p:nvPr/>
          </p:nvGrpSpPr>
          <p:grpSpPr>
            <a:xfrm>
              <a:off x="2341558" y="712175"/>
              <a:ext cx="3381042" cy="3870300"/>
              <a:chOff x="2341558" y="712175"/>
              <a:chExt cx="3381042" cy="3870300"/>
            </a:xfrm>
          </p:grpSpPr>
          <p:cxnSp>
            <p:nvCxnSpPr>
              <p:cNvPr id="280" name="Google Shape;280;p19"/>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1" name="Google Shape;281;p19"/>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2" name="Google Shape;282;p19"/>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3" name="Google Shape;283;p19"/>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4" name="Google Shape;284;p19"/>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5" name="Google Shape;285;p19"/>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286" name="Google Shape;286;p19"/>
            <p:cNvGrpSpPr/>
            <p:nvPr/>
          </p:nvGrpSpPr>
          <p:grpSpPr>
            <a:xfrm rot="5400000">
              <a:off x="2532242" y="516414"/>
              <a:ext cx="2704835" cy="4287854"/>
              <a:chOff x="2341561" y="712175"/>
              <a:chExt cx="2704835" cy="3535500"/>
            </a:xfrm>
          </p:grpSpPr>
          <p:cxnSp>
            <p:nvCxnSpPr>
              <p:cNvPr id="287" name="Google Shape;287;p19"/>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88" name="Google Shape;288;p19"/>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89" name="Google Shape;289;p19"/>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19"/>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91" name="Google Shape;291;p19"/>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292" name="Google Shape;292;p19"/>
          <p:cNvGrpSpPr/>
          <p:nvPr/>
        </p:nvGrpSpPr>
        <p:grpSpPr>
          <a:xfrm>
            <a:off x="6905080" y="2336040"/>
            <a:ext cx="3697846" cy="3337747"/>
            <a:chOff x="1740732" y="712175"/>
            <a:chExt cx="4287854" cy="3870300"/>
          </a:xfrm>
        </p:grpSpPr>
        <p:grpSp>
          <p:nvGrpSpPr>
            <p:cNvPr id="293" name="Google Shape;293;p19"/>
            <p:cNvGrpSpPr/>
            <p:nvPr/>
          </p:nvGrpSpPr>
          <p:grpSpPr>
            <a:xfrm>
              <a:off x="2341558" y="712175"/>
              <a:ext cx="3381042" cy="3870300"/>
              <a:chOff x="2341558" y="712175"/>
              <a:chExt cx="3381042" cy="3870300"/>
            </a:xfrm>
          </p:grpSpPr>
          <p:cxnSp>
            <p:nvCxnSpPr>
              <p:cNvPr id="294" name="Google Shape;294;p19"/>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95" name="Google Shape;295;p19"/>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96" name="Google Shape;296;p19"/>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97" name="Google Shape;297;p19"/>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98" name="Google Shape;298;p19"/>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99" name="Google Shape;299;p19"/>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300" name="Google Shape;300;p19"/>
            <p:cNvGrpSpPr/>
            <p:nvPr/>
          </p:nvGrpSpPr>
          <p:grpSpPr>
            <a:xfrm rot="5400000">
              <a:off x="2532242" y="516414"/>
              <a:ext cx="2704835" cy="4287854"/>
              <a:chOff x="2341561" y="712175"/>
              <a:chExt cx="2704835" cy="3535500"/>
            </a:xfrm>
          </p:grpSpPr>
          <p:cxnSp>
            <p:nvCxnSpPr>
              <p:cNvPr id="301" name="Google Shape;301;p19"/>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302" name="Google Shape;302;p19"/>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303" name="Google Shape;303;p19"/>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304" name="Google Shape;304;p19"/>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305" name="Google Shape;305;p19"/>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sp>
        <p:nvSpPr>
          <p:cNvPr id="306" name="Google Shape;306;p19"/>
          <p:cNvSpPr txBox="1">
            <a:spLocks noGrp="1"/>
          </p:cNvSpPr>
          <p:nvPr>
            <p:ph type="title"/>
          </p:nvPr>
        </p:nvSpPr>
        <p:spPr>
          <a:xfrm>
            <a:off x="720000" y="531895"/>
            <a:ext cx="7704000" cy="572700"/>
          </a:xfrm>
          <a:prstGeom prst="rect">
            <a:avLst/>
          </a:prstGeom>
          <a:solidFill>
            <a:schemeClr val="dk1"/>
          </a:solidFill>
          <a:ln>
            <a:noFill/>
          </a:ln>
        </p:spPr>
        <p:txBody>
          <a:bodyPr spcFirstLastPara="1" wrap="square" lIns="91425" tIns="91425" rIns="91425" bIns="91425" anchor="t" anchorCtr="0">
            <a:noAutofit/>
          </a:bodyPr>
          <a:lstStyle>
            <a:lvl1pPr lvl="0" algn="ctr" rtl="0">
              <a:spcBef>
                <a:spcPts val="0"/>
              </a:spcBef>
              <a:spcAft>
                <a:spcPts val="0"/>
              </a:spcAft>
              <a:buSzPts val="31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1">
  <p:cSld name="CUSTOM_10">
    <p:bg>
      <p:bgPr>
        <a:solidFill>
          <a:schemeClr val="dk1"/>
        </a:solidFill>
        <a:effectLst/>
      </p:bgPr>
    </p:bg>
    <p:spTree>
      <p:nvGrpSpPr>
        <p:cNvPr id="1" name="Shape 400"/>
        <p:cNvGrpSpPr/>
        <p:nvPr/>
      </p:nvGrpSpPr>
      <p:grpSpPr>
        <a:xfrm>
          <a:off x="0" y="0"/>
          <a:ext cx="0" cy="0"/>
          <a:chOff x="0" y="0"/>
          <a:chExt cx="0" cy="0"/>
        </a:xfrm>
      </p:grpSpPr>
      <p:sp>
        <p:nvSpPr>
          <p:cNvPr id="401" name="Google Shape;401;p23"/>
          <p:cNvSpPr txBox="1">
            <a:spLocks noGrp="1"/>
          </p:cNvSpPr>
          <p:nvPr>
            <p:ph type="body" idx="1"/>
          </p:nvPr>
        </p:nvSpPr>
        <p:spPr>
          <a:xfrm>
            <a:off x="832425" y="1735825"/>
            <a:ext cx="3503400" cy="2141700"/>
          </a:xfrm>
          <a:prstGeom prst="rect">
            <a:avLst/>
          </a:prstGeom>
          <a:solidFill>
            <a:schemeClr val="dk1"/>
          </a:solidFill>
        </p:spPr>
        <p:txBody>
          <a:bodyPr spcFirstLastPara="1" wrap="square" lIns="91425" tIns="91425" rIns="91425" bIns="91425" anchor="t" anchorCtr="0">
            <a:noAutofit/>
          </a:bodyPr>
          <a:lstStyle>
            <a:lvl1pPr marL="457200" lvl="0" indent="-279400" rtl="0">
              <a:lnSpc>
                <a:spcPct val="100000"/>
              </a:lnSpc>
              <a:spcBef>
                <a:spcPts val="0"/>
              </a:spcBef>
              <a:spcAft>
                <a:spcPts val="0"/>
              </a:spcAft>
              <a:buClr>
                <a:schemeClr val="dk2"/>
              </a:buClr>
              <a:buSzPts val="800"/>
              <a:buFont typeface="Passion One"/>
              <a:buChar char="■"/>
              <a:defRPr sz="1250">
                <a:solidFill>
                  <a:schemeClr val="lt1"/>
                </a:solidFill>
              </a:defRPr>
            </a:lvl1pPr>
            <a:lvl2pPr marL="914400" lvl="1" indent="-304800" rtl="0">
              <a:lnSpc>
                <a:spcPct val="115000"/>
              </a:lnSpc>
              <a:spcBef>
                <a:spcPts val="1000"/>
              </a:spcBef>
              <a:spcAft>
                <a:spcPts val="0"/>
              </a:spcAft>
              <a:buClr>
                <a:schemeClr val="lt1"/>
              </a:buClr>
              <a:buSzPts val="1200"/>
              <a:buFont typeface="Roboto Condensed Light"/>
              <a:buChar char="○"/>
              <a:defRPr>
                <a:solidFill>
                  <a:schemeClr val="lt1"/>
                </a:solidFill>
              </a:defRPr>
            </a:lvl2pPr>
            <a:lvl3pPr marL="1371600" lvl="2" indent="-304800" rtl="0">
              <a:lnSpc>
                <a:spcPct val="115000"/>
              </a:lnSpc>
              <a:spcBef>
                <a:spcPts val="1600"/>
              </a:spcBef>
              <a:spcAft>
                <a:spcPts val="0"/>
              </a:spcAft>
              <a:buClr>
                <a:schemeClr val="lt1"/>
              </a:buClr>
              <a:buSzPts val="1200"/>
              <a:buFont typeface="Roboto Condensed Light"/>
              <a:buChar char="■"/>
              <a:defRPr>
                <a:solidFill>
                  <a:schemeClr val="lt1"/>
                </a:solidFill>
              </a:defRPr>
            </a:lvl3pPr>
            <a:lvl4pPr marL="1828800" lvl="3" indent="-304800" rtl="0">
              <a:lnSpc>
                <a:spcPct val="115000"/>
              </a:lnSpc>
              <a:spcBef>
                <a:spcPts val="1600"/>
              </a:spcBef>
              <a:spcAft>
                <a:spcPts val="0"/>
              </a:spcAft>
              <a:buClr>
                <a:schemeClr val="lt1"/>
              </a:buClr>
              <a:buSzPts val="1200"/>
              <a:buFont typeface="Roboto Condensed Light"/>
              <a:buChar char="●"/>
              <a:defRPr>
                <a:solidFill>
                  <a:schemeClr val="lt1"/>
                </a:solidFill>
              </a:defRPr>
            </a:lvl4pPr>
            <a:lvl5pPr marL="2286000" lvl="4" indent="-304800" rtl="0">
              <a:lnSpc>
                <a:spcPct val="115000"/>
              </a:lnSpc>
              <a:spcBef>
                <a:spcPts val="1600"/>
              </a:spcBef>
              <a:spcAft>
                <a:spcPts val="0"/>
              </a:spcAft>
              <a:buClr>
                <a:schemeClr val="lt1"/>
              </a:buClr>
              <a:buSzPts val="1200"/>
              <a:buFont typeface="Roboto Condensed Light"/>
              <a:buChar char="○"/>
              <a:defRPr>
                <a:solidFill>
                  <a:schemeClr val="lt1"/>
                </a:solidFill>
              </a:defRPr>
            </a:lvl5pPr>
            <a:lvl6pPr marL="2743200" lvl="5" indent="-304800" rtl="0">
              <a:lnSpc>
                <a:spcPct val="115000"/>
              </a:lnSpc>
              <a:spcBef>
                <a:spcPts val="1600"/>
              </a:spcBef>
              <a:spcAft>
                <a:spcPts val="0"/>
              </a:spcAft>
              <a:buClr>
                <a:schemeClr val="lt1"/>
              </a:buClr>
              <a:buSzPts val="1200"/>
              <a:buFont typeface="Roboto Condensed Light"/>
              <a:buChar char="■"/>
              <a:defRPr>
                <a:solidFill>
                  <a:schemeClr val="lt1"/>
                </a:solidFill>
              </a:defRPr>
            </a:lvl6pPr>
            <a:lvl7pPr marL="3200400" lvl="6" indent="-304800" rtl="0">
              <a:lnSpc>
                <a:spcPct val="115000"/>
              </a:lnSpc>
              <a:spcBef>
                <a:spcPts val="1600"/>
              </a:spcBef>
              <a:spcAft>
                <a:spcPts val="0"/>
              </a:spcAft>
              <a:buClr>
                <a:schemeClr val="lt1"/>
              </a:buClr>
              <a:buSzPts val="1200"/>
              <a:buFont typeface="Roboto Condensed Light"/>
              <a:buChar char="●"/>
              <a:defRPr>
                <a:solidFill>
                  <a:schemeClr val="lt1"/>
                </a:solidFill>
              </a:defRPr>
            </a:lvl7pPr>
            <a:lvl8pPr marL="3657600" lvl="7" indent="-304800" rtl="0">
              <a:lnSpc>
                <a:spcPct val="115000"/>
              </a:lnSpc>
              <a:spcBef>
                <a:spcPts val="1600"/>
              </a:spcBef>
              <a:spcAft>
                <a:spcPts val="0"/>
              </a:spcAft>
              <a:buClr>
                <a:schemeClr val="lt1"/>
              </a:buClr>
              <a:buSzPts val="1200"/>
              <a:buFont typeface="Roboto Condensed Light"/>
              <a:buChar char="○"/>
              <a:defRPr>
                <a:solidFill>
                  <a:schemeClr val="lt1"/>
                </a:solidFill>
              </a:defRPr>
            </a:lvl8pPr>
            <a:lvl9pPr marL="4114800" lvl="8" indent="-304800" rtl="0">
              <a:lnSpc>
                <a:spcPct val="115000"/>
              </a:lnSpc>
              <a:spcBef>
                <a:spcPts val="1600"/>
              </a:spcBef>
              <a:spcAft>
                <a:spcPts val="1600"/>
              </a:spcAft>
              <a:buClr>
                <a:schemeClr val="lt1"/>
              </a:buClr>
              <a:buSzPts val="1200"/>
              <a:buFont typeface="Roboto Condensed Light"/>
              <a:buChar char="■"/>
              <a:defRPr>
                <a:solidFill>
                  <a:schemeClr val="lt1"/>
                </a:solidFill>
              </a:defRPr>
            </a:lvl9pPr>
          </a:lstStyle>
          <a:p>
            <a:endParaRPr/>
          </a:p>
        </p:txBody>
      </p:sp>
      <p:sp>
        <p:nvSpPr>
          <p:cNvPr id="402" name="Google Shape;402;p23"/>
          <p:cNvSpPr txBox="1">
            <a:spLocks noGrp="1"/>
          </p:cNvSpPr>
          <p:nvPr>
            <p:ph type="body" idx="2"/>
          </p:nvPr>
        </p:nvSpPr>
        <p:spPr>
          <a:xfrm>
            <a:off x="4810675" y="1678200"/>
            <a:ext cx="3503400" cy="2199300"/>
          </a:xfrm>
          <a:prstGeom prst="rect">
            <a:avLst/>
          </a:prstGeom>
          <a:solidFill>
            <a:schemeClr val="dk1"/>
          </a:solidFill>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2"/>
              </a:buClr>
              <a:buSzPts val="1200"/>
              <a:buChar char="■"/>
              <a:defRPr sz="1900">
                <a:solidFill>
                  <a:schemeClr val="lt1"/>
                </a:solidFill>
                <a:latin typeface="Cormorant Infant"/>
                <a:ea typeface="Cormorant Infant"/>
                <a:cs typeface="Cormorant Infant"/>
                <a:sym typeface="Cormorant Infant"/>
              </a:defRPr>
            </a:lvl1pPr>
            <a:lvl2pPr marL="914400" lvl="1" indent="-304800" rtl="0">
              <a:lnSpc>
                <a:spcPct val="115000"/>
              </a:lnSpc>
              <a:spcBef>
                <a:spcPts val="1000"/>
              </a:spcBef>
              <a:spcAft>
                <a:spcPts val="0"/>
              </a:spcAft>
              <a:buClr>
                <a:schemeClr val="lt1"/>
              </a:buClr>
              <a:buSzPts val="1200"/>
              <a:buFont typeface="Roboto Condensed Light"/>
              <a:buChar char="○"/>
              <a:defRPr>
                <a:solidFill>
                  <a:schemeClr val="lt1"/>
                </a:solidFill>
              </a:defRPr>
            </a:lvl2pPr>
            <a:lvl3pPr marL="1371600" lvl="2" indent="-304800" rtl="0">
              <a:lnSpc>
                <a:spcPct val="115000"/>
              </a:lnSpc>
              <a:spcBef>
                <a:spcPts val="1600"/>
              </a:spcBef>
              <a:spcAft>
                <a:spcPts val="0"/>
              </a:spcAft>
              <a:buClr>
                <a:schemeClr val="lt1"/>
              </a:buClr>
              <a:buSzPts val="1200"/>
              <a:buFont typeface="Roboto Condensed Light"/>
              <a:buChar char="■"/>
              <a:defRPr>
                <a:solidFill>
                  <a:schemeClr val="lt1"/>
                </a:solidFill>
              </a:defRPr>
            </a:lvl3pPr>
            <a:lvl4pPr marL="1828800" lvl="3" indent="-304800" rtl="0">
              <a:lnSpc>
                <a:spcPct val="115000"/>
              </a:lnSpc>
              <a:spcBef>
                <a:spcPts val="1600"/>
              </a:spcBef>
              <a:spcAft>
                <a:spcPts val="0"/>
              </a:spcAft>
              <a:buClr>
                <a:schemeClr val="lt1"/>
              </a:buClr>
              <a:buSzPts val="1200"/>
              <a:buFont typeface="Roboto Condensed Light"/>
              <a:buChar char="●"/>
              <a:defRPr>
                <a:solidFill>
                  <a:schemeClr val="lt1"/>
                </a:solidFill>
              </a:defRPr>
            </a:lvl4pPr>
            <a:lvl5pPr marL="2286000" lvl="4" indent="-304800" rtl="0">
              <a:lnSpc>
                <a:spcPct val="115000"/>
              </a:lnSpc>
              <a:spcBef>
                <a:spcPts val="1600"/>
              </a:spcBef>
              <a:spcAft>
                <a:spcPts val="0"/>
              </a:spcAft>
              <a:buClr>
                <a:schemeClr val="lt1"/>
              </a:buClr>
              <a:buSzPts val="1200"/>
              <a:buFont typeface="Roboto Condensed Light"/>
              <a:buChar char="○"/>
              <a:defRPr>
                <a:solidFill>
                  <a:schemeClr val="lt1"/>
                </a:solidFill>
              </a:defRPr>
            </a:lvl5pPr>
            <a:lvl6pPr marL="2743200" lvl="5" indent="-304800" rtl="0">
              <a:lnSpc>
                <a:spcPct val="115000"/>
              </a:lnSpc>
              <a:spcBef>
                <a:spcPts val="1600"/>
              </a:spcBef>
              <a:spcAft>
                <a:spcPts val="0"/>
              </a:spcAft>
              <a:buClr>
                <a:schemeClr val="lt1"/>
              </a:buClr>
              <a:buSzPts val="1200"/>
              <a:buFont typeface="Roboto Condensed Light"/>
              <a:buChar char="■"/>
              <a:defRPr>
                <a:solidFill>
                  <a:schemeClr val="lt1"/>
                </a:solidFill>
              </a:defRPr>
            </a:lvl6pPr>
            <a:lvl7pPr marL="3200400" lvl="6" indent="-304800" rtl="0">
              <a:lnSpc>
                <a:spcPct val="115000"/>
              </a:lnSpc>
              <a:spcBef>
                <a:spcPts val="1600"/>
              </a:spcBef>
              <a:spcAft>
                <a:spcPts val="0"/>
              </a:spcAft>
              <a:buClr>
                <a:schemeClr val="lt1"/>
              </a:buClr>
              <a:buSzPts val="1200"/>
              <a:buFont typeface="Roboto Condensed Light"/>
              <a:buChar char="●"/>
              <a:defRPr>
                <a:solidFill>
                  <a:schemeClr val="lt1"/>
                </a:solidFill>
              </a:defRPr>
            </a:lvl7pPr>
            <a:lvl8pPr marL="3657600" lvl="7" indent="-304800" rtl="0">
              <a:lnSpc>
                <a:spcPct val="115000"/>
              </a:lnSpc>
              <a:spcBef>
                <a:spcPts val="1600"/>
              </a:spcBef>
              <a:spcAft>
                <a:spcPts val="0"/>
              </a:spcAft>
              <a:buClr>
                <a:schemeClr val="lt1"/>
              </a:buClr>
              <a:buSzPts val="1200"/>
              <a:buFont typeface="Roboto Condensed Light"/>
              <a:buChar char="○"/>
              <a:defRPr>
                <a:solidFill>
                  <a:schemeClr val="lt1"/>
                </a:solidFill>
              </a:defRPr>
            </a:lvl8pPr>
            <a:lvl9pPr marL="4114800" lvl="8" indent="-304800" rtl="0">
              <a:lnSpc>
                <a:spcPct val="115000"/>
              </a:lnSpc>
              <a:spcBef>
                <a:spcPts val="1600"/>
              </a:spcBef>
              <a:spcAft>
                <a:spcPts val="1600"/>
              </a:spcAft>
              <a:buClr>
                <a:schemeClr val="lt1"/>
              </a:buClr>
              <a:buSzPts val="1200"/>
              <a:buFont typeface="Roboto Condensed Light"/>
              <a:buChar char="■"/>
              <a:defRPr>
                <a:solidFill>
                  <a:schemeClr val="lt1"/>
                </a:solidFill>
              </a:defRPr>
            </a:lvl9pPr>
          </a:lstStyle>
          <a:p>
            <a:endParaRPr/>
          </a:p>
        </p:txBody>
      </p:sp>
      <p:sp>
        <p:nvSpPr>
          <p:cNvPr id="403" name="Google Shape;403;p23"/>
          <p:cNvSpPr txBox="1">
            <a:spLocks noGrp="1"/>
          </p:cNvSpPr>
          <p:nvPr>
            <p:ph type="title"/>
          </p:nvPr>
        </p:nvSpPr>
        <p:spPr>
          <a:xfrm>
            <a:off x="720000" y="538422"/>
            <a:ext cx="7704000" cy="572700"/>
          </a:xfrm>
          <a:prstGeom prst="rect">
            <a:avLst/>
          </a:prstGeom>
          <a:solidFill>
            <a:schemeClr val="dk1"/>
          </a:solidFill>
          <a:ln>
            <a:noFill/>
          </a:ln>
        </p:spPr>
        <p:txBody>
          <a:bodyPr spcFirstLastPara="1" wrap="square" lIns="91425" tIns="91425" rIns="91425" bIns="91425" anchor="t" anchorCtr="0">
            <a:noAutofit/>
          </a:bodyPr>
          <a:lstStyle>
            <a:lvl1pPr lvl="0" algn="ctr" rtl="0">
              <a:spcBef>
                <a:spcPts val="0"/>
              </a:spcBef>
              <a:spcAft>
                <a:spcPts val="0"/>
              </a:spcAft>
              <a:buSzPts val="31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2">
  <p:cSld name="CUSTOM_5_1_1">
    <p:bg>
      <p:bgPr>
        <a:solidFill>
          <a:schemeClr val="dk1"/>
        </a:solidFill>
        <a:effectLst/>
      </p:bgPr>
    </p:bg>
    <p:spTree>
      <p:nvGrpSpPr>
        <p:cNvPr id="1" name="Shape 541"/>
        <p:cNvGrpSpPr/>
        <p:nvPr/>
      </p:nvGrpSpPr>
      <p:grpSpPr>
        <a:xfrm>
          <a:off x="0" y="0"/>
          <a:ext cx="0" cy="0"/>
          <a:chOff x="0" y="0"/>
          <a:chExt cx="0" cy="0"/>
        </a:xfrm>
      </p:grpSpPr>
      <p:sp>
        <p:nvSpPr>
          <p:cNvPr id="542" name="Google Shape;542;p28"/>
          <p:cNvSpPr txBox="1">
            <a:spLocks noGrp="1"/>
          </p:cNvSpPr>
          <p:nvPr>
            <p:ph type="title"/>
          </p:nvPr>
        </p:nvSpPr>
        <p:spPr>
          <a:xfrm>
            <a:off x="720000" y="538422"/>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1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3" name="Google Shape;543;p28"/>
          <p:cNvSpPr txBox="1">
            <a:spLocks noGrp="1"/>
          </p:cNvSpPr>
          <p:nvPr>
            <p:ph type="title" idx="2"/>
          </p:nvPr>
        </p:nvSpPr>
        <p:spPr>
          <a:xfrm>
            <a:off x="2485878" y="1582964"/>
            <a:ext cx="1981800" cy="4758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000"/>
              <a:buNone/>
              <a:defRPr sz="19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44" name="Google Shape;544;p28"/>
          <p:cNvSpPr txBox="1">
            <a:spLocks noGrp="1"/>
          </p:cNvSpPr>
          <p:nvPr>
            <p:ph type="subTitle" idx="1"/>
          </p:nvPr>
        </p:nvSpPr>
        <p:spPr>
          <a:xfrm>
            <a:off x="2485881" y="2058763"/>
            <a:ext cx="1981800" cy="606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5" name="Google Shape;545;p28"/>
          <p:cNvSpPr txBox="1">
            <a:spLocks noGrp="1"/>
          </p:cNvSpPr>
          <p:nvPr>
            <p:ph type="title" idx="3"/>
          </p:nvPr>
        </p:nvSpPr>
        <p:spPr>
          <a:xfrm>
            <a:off x="4690089" y="1582964"/>
            <a:ext cx="1981800" cy="4758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SzPts val="2000"/>
              <a:buNone/>
              <a:defRPr sz="19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46" name="Google Shape;546;p28"/>
          <p:cNvSpPr txBox="1">
            <a:spLocks noGrp="1"/>
          </p:cNvSpPr>
          <p:nvPr>
            <p:ph type="subTitle" idx="4"/>
          </p:nvPr>
        </p:nvSpPr>
        <p:spPr>
          <a:xfrm>
            <a:off x="4690078" y="2058763"/>
            <a:ext cx="1981800" cy="6060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7" name="Google Shape;547;p28"/>
          <p:cNvSpPr txBox="1">
            <a:spLocks noGrp="1"/>
          </p:cNvSpPr>
          <p:nvPr>
            <p:ph type="title" idx="5"/>
          </p:nvPr>
        </p:nvSpPr>
        <p:spPr>
          <a:xfrm>
            <a:off x="2485878" y="3115066"/>
            <a:ext cx="1981800" cy="4758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000"/>
              <a:buNone/>
              <a:defRPr sz="19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48" name="Google Shape;548;p28"/>
          <p:cNvSpPr txBox="1">
            <a:spLocks noGrp="1"/>
          </p:cNvSpPr>
          <p:nvPr>
            <p:ph type="subTitle" idx="6"/>
          </p:nvPr>
        </p:nvSpPr>
        <p:spPr>
          <a:xfrm>
            <a:off x="2485881" y="3590865"/>
            <a:ext cx="1981800" cy="606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9" name="Google Shape;549;p28"/>
          <p:cNvSpPr txBox="1">
            <a:spLocks noGrp="1"/>
          </p:cNvSpPr>
          <p:nvPr>
            <p:ph type="title" idx="7"/>
          </p:nvPr>
        </p:nvSpPr>
        <p:spPr>
          <a:xfrm>
            <a:off x="4690089" y="3115066"/>
            <a:ext cx="1981800" cy="4758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SzPts val="2000"/>
              <a:buNone/>
              <a:defRPr sz="19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50" name="Google Shape;550;p28"/>
          <p:cNvSpPr txBox="1">
            <a:spLocks noGrp="1"/>
          </p:cNvSpPr>
          <p:nvPr>
            <p:ph type="subTitle" idx="8"/>
          </p:nvPr>
        </p:nvSpPr>
        <p:spPr>
          <a:xfrm>
            <a:off x="4690078" y="3590865"/>
            <a:ext cx="1981800" cy="6060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551" name="Google Shape;551;p28"/>
          <p:cNvGrpSpPr/>
          <p:nvPr/>
        </p:nvGrpSpPr>
        <p:grpSpPr>
          <a:xfrm>
            <a:off x="-1290658" y="1192902"/>
            <a:ext cx="3697846" cy="3337747"/>
            <a:chOff x="1740732" y="712175"/>
            <a:chExt cx="4287854" cy="3870300"/>
          </a:xfrm>
        </p:grpSpPr>
        <p:grpSp>
          <p:nvGrpSpPr>
            <p:cNvPr id="552" name="Google Shape;552;p28"/>
            <p:cNvGrpSpPr/>
            <p:nvPr/>
          </p:nvGrpSpPr>
          <p:grpSpPr>
            <a:xfrm>
              <a:off x="2341558" y="712175"/>
              <a:ext cx="3381042" cy="3870300"/>
              <a:chOff x="2341558" y="712175"/>
              <a:chExt cx="3381042" cy="3870300"/>
            </a:xfrm>
          </p:grpSpPr>
          <p:cxnSp>
            <p:nvCxnSpPr>
              <p:cNvPr id="553" name="Google Shape;553;p28"/>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54" name="Google Shape;554;p28"/>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55" name="Google Shape;555;p28"/>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56" name="Google Shape;556;p28"/>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8"/>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58" name="Google Shape;558;p28"/>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559" name="Google Shape;559;p28"/>
            <p:cNvGrpSpPr/>
            <p:nvPr/>
          </p:nvGrpSpPr>
          <p:grpSpPr>
            <a:xfrm rot="5400000">
              <a:off x="2532242" y="516414"/>
              <a:ext cx="2704835" cy="4287854"/>
              <a:chOff x="2341561" y="712175"/>
              <a:chExt cx="2704835" cy="3535500"/>
            </a:xfrm>
          </p:grpSpPr>
          <p:cxnSp>
            <p:nvCxnSpPr>
              <p:cNvPr id="560" name="Google Shape;560;p28"/>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561" name="Google Shape;561;p28"/>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562" name="Google Shape;562;p28"/>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563" name="Google Shape;563;p28"/>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564" name="Google Shape;564;p28"/>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565" name="Google Shape;565;p28"/>
          <p:cNvGrpSpPr/>
          <p:nvPr/>
        </p:nvGrpSpPr>
        <p:grpSpPr>
          <a:xfrm>
            <a:off x="6737717" y="1192902"/>
            <a:ext cx="3697846" cy="3337747"/>
            <a:chOff x="1740732" y="712175"/>
            <a:chExt cx="4287854" cy="3870300"/>
          </a:xfrm>
        </p:grpSpPr>
        <p:grpSp>
          <p:nvGrpSpPr>
            <p:cNvPr id="566" name="Google Shape;566;p28"/>
            <p:cNvGrpSpPr/>
            <p:nvPr/>
          </p:nvGrpSpPr>
          <p:grpSpPr>
            <a:xfrm>
              <a:off x="2341558" y="712175"/>
              <a:ext cx="3381042" cy="3870300"/>
              <a:chOff x="2341558" y="712175"/>
              <a:chExt cx="3381042" cy="3870300"/>
            </a:xfrm>
          </p:grpSpPr>
          <p:cxnSp>
            <p:nvCxnSpPr>
              <p:cNvPr id="567" name="Google Shape;567;p28"/>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68" name="Google Shape;568;p28"/>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69" name="Google Shape;569;p28"/>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70" name="Google Shape;570;p28"/>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71" name="Google Shape;571;p28"/>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72" name="Google Shape;572;p28"/>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573" name="Google Shape;573;p28"/>
            <p:cNvGrpSpPr/>
            <p:nvPr/>
          </p:nvGrpSpPr>
          <p:grpSpPr>
            <a:xfrm rot="5400000">
              <a:off x="2532242" y="516414"/>
              <a:ext cx="2704835" cy="4287854"/>
              <a:chOff x="2341561" y="712175"/>
              <a:chExt cx="2704835" cy="3535500"/>
            </a:xfrm>
          </p:grpSpPr>
          <p:cxnSp>
            <p:nvCxnSpPr>
              <p:cNvPr id="574" name="Google Shape;574;p28"/>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575" name="Google Shape;575;p28"/>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28"/>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577" name="Google Shape;577;p28"/>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578" name="Google Shape;578;p28"/>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3">
    <p:bg>
      <p:bgPr>
        <a:solidFill>
          <a:schemeClr val="dk1"/>
        </a:solidFill>
        <a:effectLst/>
      </p:bgPr>
    </p:bg>
    <p:spTree>
      <p:nvGrpSpPr>
        <p:cNvPr id="1" name="Shape 831"/>
        <p:cNvGrpSpPr/>
        <p:nvPr/>
      </p:nvGrpSpPr>
      <p:grpSpPr>
        <a:xfrm>
          <a:off x="0" y="0"/>
          <a:ext cx="0" cy="0"/>
          <a:chOff x="0" y="0"/>
          <a:chExt cx="0" cy="0"/>
        </a:xfrm>
      </p:grpSpPr>
      <p:grpSp>
        <p:nvGrpSpPr>
          <p:cNvPr id="832" name="Google Shape;832;p36"/>
          <p:cNvGrpSpPr/>
          <p:nvPr/>
        </p:nvGrpSpPr>
        <p:grpSpPr>
          <a:xfrm>
            <a:off x="5446154" y="1640152"/>
            <a:ext cx="3697846" cy="3337747"/>
            <a:chOff x="1740732" y="712175"/>
            <a:chExt cx="4287854" cy="3870300"/>
          </a:xfrm>
        </p:grpSpPr>
        <p:grpSp>
          <p:nvGrpSpPr>
            <p:cNvPr id="833" name="Google Shape;833;p36"/>
            <p:cNvGrpSpPr/>
            <p:nvPr/>
          </p:nvGrpSpPr>
          <p:grpSpPr>
            <a:xfrm>
              <a:off x="2341558" y="712175"/>
              <a:ext cx="3381042" cy="3870300"/>
              <a:chOff x="2341558" y="712175"/>
              <a:chExt cx="3381042" cy="3870300"/>
            </a:xfrm>
          </p:grpSpPr>
          <p:cxnSp>
            <p:nvCxnSpPr>
              <p:cNvPr id="834" name="Google Shape;834;p36"/>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35" name="Google Shape;835;p36"/>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36" name="Google Shape;836;p36"/>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37" name="Google Shape;837;p36"/>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38" name="Google Shape;838;p36"/>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39" name="Google Shape;839;p36"/>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840" name="Google Shape;840;p36"/>
            <p:cNvGrpSpPr/>
            <p:nvPr/>
          </p:nvGrpSpPr>
          <p:grpSpPr>
            <a:xfrm rot="5400000">
              <a:off x="2532242" y="516414"/>
              <a:ext cx="2704835" cy="4287854"/>
              <a:chOff x="2341561" y="712175"/>
              <a:chExt cx="2704835" cy="3535500"/>
            </a:xfrm>
          </p:grpSpPr>
          <p:cxnSp>
            <p:nvCxnSpPr>
              <p:cNvPr id="841" name="Google Shape;841;p36"/>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42" name="Google Shape;842;p36"/>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43" name="Google Shape;843;p36"/>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44" name="Google Shape;844;p36"/>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45" name="Google Shape;845;p36"/>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sp>
        <p:nvSpPr>
          <p:cNvPr id="846" name="Google Shape;846;p36"/>
          <p:cNvSpPr txBox="1">
            <a:spLocks noGrp="1"/>
          </p:cNvSpPr>
          <p:nvPr>
            <p:ph type="title"/>
          </p:nvPr>
        </p:nvSpPr>
        <p:spPr>
          <a:xfrm>
            <a:off x="735189" y="879128"/>
            <a:ext cx="6199500" cy="1104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100"/>
              <a:buNone/>
              <a:defRPr sz="6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47" name="Google Shape;847;p36"/>
          <p:cNvSpPr txBox="1"/>
          <p:nvPr/>
        </p:nvSpPr>
        <p:spPr>
          <a:xfrm>
            <a:off x="720000" y="4343400"/>
            <a:ext cx="6974100" cy="34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a:solidFill>
                  <a:schemeClr val="lt1"/>
                </a:solidFill>
                <a:latin typeface="Assistant"/>
                <a:ea typeface="Assistant"/>
                <a:cs typeface="Assistant"/>
                <a:sym typeface="Assistant"/>
              </a:rPr>
              <a:t>CREDITS: This presentation template was created by </a:t>
            </a:r>
            <a:r>
              <a:rPr lang="en" sz="1000" b="1">
                <a:solidFill>
                  <a:schemeClr val="lt1"/>
                </a:solidFill>
                <a:uFill>
                  <a:noFill/>
                </a:uFill>
                <a:latin typeface="Assistant"/>
                <a:ea typeface="Assistant"/>
                <a:cs typeface="Assistant"/>
                <a:sym typeface="Assistant"/>
                <a:hlinkClick r:id="rId2">
                  <a:extLst>
                    <a:ext uri="{A12FA001-AC4F-418D-AE19-62706E023703}">
                      <ahyp:hlinkClr xmlns:ahyp="http://schemas.microsoft.com/office/drawing/2018/hyperlinkcolor" val="tx"/>
                    </a:ext>
                  </a:extLst>
                </a:hlinkClick>
              </a:rPr>
              <a:t>Slidesgo</a:t>
            </a:r>
            <a:r>
              <a:rPr lang="en" sz="1000">
                <a:solidFill>
                  <a:schemeClr val="lt1"/>
                </a:solidFill>
                <a:latin typeface="Assistant"/>
                <a:ea typeface="Assistant"/>
                <a:cs typeface="Assistant"/>
                <a:sym typeface="Assistant"/>
              </a:rPr>
              <a:t>, including icons by </a:t>
            </a:r>
            <a:r>
              <a:rPr lang="en" sz="1000" b="1">
                <a:solidFill>
                  <a:schemeClr val="lt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Flaticon</a:t>
            </a:r>
            <a:r>
              <a:rPr lang="en" sz="1000">
                <a:solidFill>
                  <a:schemeClr val="lt1"/>
                </a:solidFill>
                <a:latin typeface="Assistant"/>
                <a:ea typeface="Assistant"/>
                <a:cs typeface="Assistant"/>
                <a:sym typeface="Assistant"/>
              </a:rPr>
              <a:t> and infographics &amp; images by </a:t>
            </a:r>
            <a:r>
              <a:rPr lang="en" sz="1000" b="1">
                <a:solidFill>
                  <a:schemeClr val="lt1"/>
                </a:solidFill>
                <a:uFill>
                  <a:noFill/>
                </a:u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Freepik</a:t>
            </a:r>
            <a:endParaRPr sz="1000" b="1">
              <a:solidFill>
                <a:schemeClr val="lt1"/>
              </a:solidFill>
              <a:latin typeface="Assistant"/>
              <a:ea typeface="Assistant"/>
              <a:cs typeface="Assistant"/>
              <a:sym typeface="Assistant"/>
            </a:endParaRPr>
          </a:p>
        </p:txBody>
      </p:sp>
      <p:sp>
        <p:nvSpPr>
          <p:cNvPr id="848" name="Google Shape;848;p36"/>
          <p:cNvSpPr txBox="1">
            <a:spLocks noGrp="1"/>
          </p:cNvSpPr>
          <p:nvPr>
            <p:ph type="subTitle" idx="1"/>
          </p:nvPr>
        </p:nvSpPr>
        <p:spPr>
          <a:xfrm>
            <a:off x="731475" y="1983425"/>
            <a:ext cx="3473700" cy="1317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9" name="Google Shape;849;p36"/>
          <p:cNvSpPr txBox="1">
            <a:spLocks noGrp="1"/>
          </p:cNvSpPr>
          <p:nvPr>
            <p:ph type="subTitle" idx="2"/>
          </p:nvPr>
        </p:nvSpPr>
        <p:spPr>
          <a:xfrm>
            <a:off x="827549" y="3942925"/>
            <a:ext cx="3377400" cy="292800"/>
          </a:xfrm>
          <a:prstGeom prst="rect">
            <a:avLst/>
          </a:prstGeom>
          <a:solidFill>
            <a:schemeClr val="dk2"/>
          </a:solidFill>
          <a:ln>
            <a:noFill/>
          </a:ln>
        </p:spPr>
        <p:txBody>
          <a:bodyPr spcFirstLastPara="1" wrap="square" lIns="91425" tIns="91425" rIns="91425" bIns="91425" anchor="ctr" anchorCtr="0">
            <a:noAutofit/>
          </a:bodyPr>
          <a:lstStyle>
            <a:lvl1pPr lvl="0">
              <a:spcBef>
                <a:spcPts val="0"/>
              </a:spcBef>
              <a:spcAft>
                <a:spcPts val="0"/>
              </a:spcAft>
              <a:buClr>
                <a:schemeClr val="dk1"/>
              </a:buClr>
              <a:buSzPts val="1400"/>
              <a:buNone/>
              <a:defRPr sz="1200">
                <a:solidFill>
                  <a:schemeClr val="lt1"/>
                </a:solidFill>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bg>
      <p:bgPr>
        <a:solidFill>
          <a:schemeClr val="dk1"/>
        </a:solidFill>
        <a:effectLst/>
      </p:bgPr>
    </p:bg>
    <p:spTree>
      <p:nvGrpSpPr>
        <p:cNvPr id="1" name="Shape 850"/>
        <p:cNvGrpSpPr/>
        <p:nvPr/>
      </p:nvGrpSpPr>
      <p:grpSpPr>
        <a:xfrm>
          <a:off x="0" y="0"/>
          <a:ext cx="0" cy="0"/>
          <a:chOff x="0" y="0"/>
          <a:chExt cx="0" cy="0"/>
        </a:xfrm>
      </p:grpSpPr>
      <p:grpSp>
        <p:nvGrpSpPr>
          <p:cNvPr id="851" name="Google Shape;851;p37"/>
          <p:cNvGrpSpPr/>
          <p:nvPr/>
        </p:nvGrpSpPr>
        <p:grpSpPr>
          <a:xfrm rot="10800000" flipH="1">
            <a:off x="5624398" y="-86323"/>
            <a:ext cx="3697846" cy="3337747"/>
            <a:chOff x="1740732" y="712175"/>
            <a:chExt cx="4287854" cy="3870300"/>
          </a:xfrm>
        </p:grpSpPr>
        <p:grpSp>
          <p:nvGrpSpPr>
            <p:cNvPr id="852" name="Google Shape;852;p37"/>
            <p:cNvGrpSpPr/>
            <p:nvPr/>
          </p:nvGrpSpPr>
          <p:grpSpPr>
            <a:xfrm>
              <a:off x="2341558" y="712175"/>
              <a:ext cx="3381042" cy="3870300"/>
              <a:chOff x="2341558" y="712175"/>
              <a:chExt cx="3381042" cy="3870300"/>
            </a:xfrm>
          </p:grpSpPr>
          <p:cxnSp>
            <p:nvCxnSpPr>
              <p:cNvPr id="853" name="Google Shape;853;p37"/>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54" name="Google Shape;854;p37"/>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55" name="Google Shape;855;p37"/>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56" name="Google Shape;856;p37"/>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57" name="Google Shape;857;p37"/>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58" name="Google Shape;858;p37"/>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859" name="Google Shape;859;p37"/>
            <p:cNvGrpSpPr/>
            <p:nvPr/>
          </p:nvGrpSpPr>
          <p:grpSpPr>
            <a:xfrm rot="5400000">
              <a:off x="2532242" y="516414"/>
              <a:ext cx="2704835" cy="4287854"/>
              <a:chOff x="2341561" y="712175"/>
              <a:chExt cx="2704835" cy="3535500"/>
            </a:xfrm>
          </p:grpSpPr>
          <p:cxnSp>
            <p:nvCxnSpPr>
              <p:cNvPr id="860" name="Google Shape;860;p37"/>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61" name="Google Shape;861;p37"/>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62" name="Google Shape;862;p37"/>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63" name="Google Shape;863;p37"/>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64" name="Google Shape;864;p37"/>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865" name="Google Shape;865;p37"/>
          <p:cNvGrpSpPr/>
          <p:nvPr/>
        </p:nvGrpSpPr>
        <p:grpSpPr>
          <a:xfrm rot="10800000" flipH="1">
            <a:off x="-726033" y="1668927"/>
            <a:ext cx="3697846" cy="3337747"/>
            <a:chOff x="1740732" y="712175"/>
            <a:chExt cx="4287854" cy="3870300"/>
          </a:xfrm>
        </p:grpSpPr>
        <p:grpSp>
          <p:nvGrpSpPr>
            <p:cNvPr id="866" name="Google Shape;866;p37"/>
            <p:cNvGrpSpPr/>
            <p:nvPr/>
          </p:nvGrpSpPr>
          <p:grpSpPr>
            <a:xfrm>
              <a:off x="2341558" y="712175"/>
              <a:ext cx="3381042" cy="3870300"/>
              <a:chOff x="2341558" y="712175"/>
              <a:chExt cx="3381042" cy="3870300"/>
            </a:xfrm>
          </p:grpSpPr>
          <p:cxnSp>
            <p:nvCxnSpPr>
              <p:cNvPr id="867" name="Google Shape;867;p37"/>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68" name="Google Shape;868;p37"/>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69" name="Google Shape;869;p37"/>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70" name="Google Shape;870;p37"/>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71" name="Google Shape;871;p37"/>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872" name="Google Shape;872;p37"/>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873" name="Google Shape;873;p37"/>
            <p:cNvGrpSpPr/>
            <p:nvPr/>
          </p:nvGrpSpPr>
          <p:grpSpPr>
            <a:xfrm rot="5400000">
              <a:off x="2532242" y="516414"/>
              <a:ext cx="2704835" cy="4287854"/>
              <a:chOff x="2341561" y="712175"/>
              <a:chExt cx="2704835" cy="3535500"/>
            </a:xfrm>
          </p:grpSpPr>
          <p:cxnSp>
            <p:nvCxnSpPr>
              <p:cNvPr id="874" name="Google Shape;874;p37"/>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75" name="Google Shape;875;p37"/>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76" name="Google Shape;876;p37"/>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77" name="Google Shape;877;p37"/>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878" name="Google Shape;878;p37"/>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879" name="Google Shape;879;p37"/>
          <p:cNvGrpSpPr/>
          <p:nvPr/>
        </p:nvGrpSpPr>
        <p:grpSpPr>
          <a:xfrm>
            <a:off x="467559" y="3958882"/>
            <a:ext cx="862952" cy="863121"/>
            <a:chOff x="343438" y="998376"/>
            <a:chExt cx="747921" cy="747939"/>
          </a:xfrm>
        </p:grpSpPr>
        <p:sp>
          <p:nvSpPr>
            <p:cNvPr id="880" name="Google Shape;880;p37"/>
            <p:cNvSpPr/>
            <p:nvPr/>
          </p:nvSpPr>
          <p:spPr>
            <a:xfrm>
              <a:off x="702278" y="998376"/>
              <a:ext cx="389082" cy="390133"/>
            </a:xfrm>
            <a:custGeom>
              <a:avLst/>
              <a:gdLst/>
              <a:ahLst/>
              <a:cxnLst/>
              <a:rect l="l" t="t" r="r" b="b"/>
              <a:pathLst>
                <a:path w="9060" h="9085" extrusionOk="0">
                  <a:moveTo>
                    <a:pt x="0" y="1"/>
                  </a:moveTo>
                  <a:lnTo>
                    <a:pt x="9060" y="9084"/>
                  </a:lnTo>
                  <a:lnTo>
                    <a:pt x="9060" y="1"/>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7"/>
            <p:cNvSpPr/>
            <p:nvPr/>
          </p:nvSpPr>
          <p:spPr>
            <a:xfrm>
              <a:off x="582335" y="1118318"/>
              <a:ext cx="390112" cy="389102"/>
            </a:xfrm>
            <a:custGeom>
              <a:avLst/>
              <a:gdLst/>
              <a:ahLst/>
              <a:cxnLst/>
              <a:rect l="l" t="t" r="r" b="b"/>
              <a:pathLst>
                <a:path w="9084" h="9061" extrusionOk="0">
                  <a:moveTo>
                    <a:pt x="0" y="1"/>
                  </a:moveTo>
                  <a:lnTo>
                    <a:pt x="9083" y="9061"/>
                  </a:lnTo>
                  <a:lnTo>
                    <a:pt x="9083" y="1"/>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7"/>
            <p:cNvSpPr/>
            <p:nvPr/>
          </p:nvSpPr>
          <p:spPr>
            <a:xfrm>
              <a:off x="463381" y="1237271"/>
              <a:ext cx="389125" cy="390090"/>
            </a:xfrm>
            <a:custGeom>
              <a:avLst/>
              <a:gdLst/>
              <a:ahLst/>
              <a:cxnLst/>
              <a:rect l="l" t="t" r="r" b="b"/>
              <a:pathLst>
                <a:path w="9061" h="9084" extrusionOk="0">
                  <a:moveTo>
                    <a:pt x="0" y="0"/>
                  </a:moveTo>
                  <a:lnTo>
                    <a:pt x="9060" y="9084"/>
                  </a:lnTo>
                  <a:lnTo>
                    <a:pt x="9060"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7"/>
            <p:cNvSpPr/>
            <p:nvPr/>
          </p:nvSpPr>
          <p:spPr>
            <a:xfrm>
              <a:off x="343438" y="1356225"/>
              <a:ext cx="390112" cy="390090"/>
            </a:xfrm>
            <a:custGeom>
              <a:avLst/>
              <a:gdLst/>
              <a:ahLst/>
              <a:cxnLst/>
              <a:rect l="l" t="t" r="r" b="b"/>
              <a:pathLst>
                <a:path w="9084" h="9084" extrusionOk="0">
                  <a:moveTo>
                    <a:pt x="0" y="0"/>
                  </a:moveTo>
                  <a:lnTo>
                    <a:pt x="9084" y="9083"/>
                  </a:lnTo>
                  <a:lnTo>
                    <a:pt x="9084"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37"/>
          <p:cNvGrpSpPr/>
          <p:nvPr/>
        </p:nvGrpSpPr>
        <p:grpSpPr>
          <a:xfrm>
            <a:off x="8036120" y="162026"/>
            <a:ext cx="949110" cy="949110"/>
            <a:chOff x="5767154" y="1918579"/>
            <a:chExt cx="1379119" cy="1379119"/>
          </a:xfrm>
        </p:grpSpPr>
        <p:sp>
          <p:nvSpPr>
            <p:cNvPr id="885" name="Google Shape;885;p37"/>
            <p:cNvSpPr/>
            <p:nvPr/>
          </p:nvSpPr>
          <p:spPr>
            <a:xfrm flipH="1">
              <a:off x="5767154" y="1918579"/>
              <a:ext cx="1379119" cy="1379119"/>
            </a:xfrm>
            <a:custGeom>
              <a:avLst/>
              <a:gdLst/>
              <a:ahLst/>
              <a:cxnLst/>
              <a:rect l="l" t="t" r="r" b="b"/>
              <a:pathLst>
                <a:path w="26406" h="26406" extrusionOk="0">
                  <a:moveTo>
                    <a:pt x="0" y="1"/>
                  </a:moveTo>
                  <a:lnTo>
                    <a:pt x="0" y="26406"/>
                  </a:lnTo>
                  <a:cubicBezTo>
                    <a:pt x="14576" y="26406"/>
                    <a:pt x="26405" y="14576"/>
                    <a:pt x="26405"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7"/>
            <p:cNvSpPr/>
            <p:nvPr/>
          </p:nvSpPr>
          <p:spPr>
            <a:xfrm flipH="1">
              <a:off x="5861574" y="2606265"/>
              <a:ext cx="659529" cy="601974"/>
            </a:xfrm>
            <a:custGeom>
              <a:avLst/>
              <a:gdLst/>
              <a:ahLst/>
              <a:cxnLst/>
              <a:rect l="l" t="t" r="r" b="b"/>
              <a:pathLst>
                <a:path w="12628" h="11526" extrusionOk="0">
                  <a:moveTo>
                    <a:pt x="6314" y="1"/>
                  </a:moveTo>
                  <a:cubicBezTo>
                    <a:pt x="4841" y="1"/>
                    <a:pt x="3369" y="564"/>
                    <a:pt x="2254" y="1691"/>
                  </a:cubicBezTo>
                  <a:cubicBezTo>
                    <a:pt x="1" y="3944"/>
                    <a:pt x="1" y="7582"/>
                    <a:pt x="2254" y="9835"/>
                  </a:cubicBezTo>
                  <a:cubicBezTo>
                    <a:pt x="3369" y="10962"/>
                    <a:pt x="4841" y="11525"/>
                    <a:pt x="6314" y="11525"/>
                  </a:cubicBezTo>
                  <a:cubicBezTo>
                    <a:pt x="7787" y="11525"/>
                    <a:pt x="9260" y="10962"/>
                    <a:pt x="10375" y="9835"/>
                  </a:cubicBezTo>
                  <a:cubicBezTo>
                    <a:pt x="12628" y="7582"/>
                    <a:pt x="12628" y="3944"/>
                    <a:pt x="10375" y="1691"/>
                  </a:cubicBezTo>
                  <a:cubicBezTo>
                    <a:pt x="9260" y="564"/>
                    <a:pt x="7787" y="1"/>
                    <a:pt x="6314"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7"/>
            <p:cNvSpPr/>
            <p:nvPr/>
          </p:nvSpPr>
          <p:spPr>
            <a:xfrm flipH="1">
              <a:off x="6505125" y="2259054"/>
              <a:ext cx="349402" cy="318483"/>
            </a:xfrm>
            <a:custGeom>
              <a:avLst/>
              <a:gdLst/>
              <a:ahLst/>
              <a:cxnLst/>
              <a:rect l="l" t="t" r="r" b="b"/>
              <a:pathLst>
                <a:path w="6690" h="6098" extrusionOk="0">
                  <a:moveTo>
                    <a:pt x="3333" y="1"/>
                  </a:moveTo>
                  <a:cubicBezTo>
                    <a:pt x="2553" y="1"/>
                    <a:pt x="1773" y="300"/>
                    <a:pt x="1174" y="899"/>
                  </a:cubicBezTo>
                  <a:cubicBezTo>
                    <a:pt x="0" y="2096"/>
                    <a:pt x="0" y="4020"/>
                    <a:pt x="1174" y="5217"/>
                  </a:cubicBezTo>
                  <a:cubicBezTo>
                    <a:pt x="1773" y="5804"/>
                    <a:pt x="2553" y="6097"/>
                    <a:pt x="3333" y="6097"/>
                  </a:cubicBezTo>
                  <a:cubicBezTo>
                    <a:pt x="4114" y="6097"/>
                    <a:pt x="4894" y="5804"/>
                    <a:pt x="5493" y="5217"/>
                  </a:cubicBezTo>
                  <a:cubicBezTo>
                    <a:pt x="6690" y="4020"/>
                    <a:pt x="6690" y="2096"/>
                    <a:pt x="5493" y="899"/>
                  </a:cubicBezTo>
                  <a:cubicBezTo>
                    <a:pt x="4894" y="300"/>
                    <a:pt x="4114" y="1"/>
                    <a:pt x="3333"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7"/>
            <p:cNvSpPr/>
            <p:nvPr/>
          </p:nvSpPr>
          <p:spPr>
            <a:xfrm flipH="1">
              <a:off x="6894953" y="2081635"/>
              <a:ext cx="129942" cy="129994"/>
            </a:xfrm>
            <a:custGeom>
              <a:avLst/>
              <a:gdLst/>
              <a:ahLst/>
              <a:cxnLst/>
              <a:rect l="l" t="t" r="r" b="b"/>
              <a:pathLst>
                <a:path w="2488" h="2489" extrusionOk="0">
                  <a:moveTo>
                    <a:pt x="1244" y="0"/>
                  </a:moveTo>
                  <a:cubicBezTo>
                    <a:pt x="563" y="0"/>
                    <a:pt x="0" y="564"/>
                    <a:pt x="0" y="1244"/>
                  </a:cubicBezTo>
                  <a:cubicBezTo>
                    <a:pt x="0" y="1925"/>
                    <a:pt x="563" y="2488"/>
                    <a:pt x="1244" y="2488"/>
                  </a:cubicBezTo>
                  <a:cubicBezTo>
                    <a:pt x="1925" y="2488"/>
                    <a:pt x="2488" y="1925"/>
                    <a:pt x="2488" y="1244"/>
                  </a:cubicBezTo>
                  <a:cubicBezTo>
                    <a:pt x="2488" y="564"/>
                    <a:pt x="1925" y="0"/>
                    <a:pt x="1244" y="0"/>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1"/>
        </a:solidFill>
        <a:effectLst/>
      </p:bgPr>
    </p:bg>
    <p:spTree>
      <p:nvGrpSpPr>
        <p:cNvPr id="1" name="Shape 889"/>
        <p:cNvGrpSpPr/>
        <p:nvPr/>
      </p:nvGrpSpPr>
      <p:grpSpPr>
        <a:xfrm>
          <a:off x="0" y="0"/>
          <a:ext cx="0" cy="0"/>
          <a:chOff x="0" y="0"/>
          <a:chExt cx="0" cy="0"/>
        </a:xfrm>
      </p:grpSpPr>
      <p:grpSp>
        <p:nvGrpSpPr>
          <p:cNvPr id="890" name="Google Shape;890;p38"/>
          <p:cNvGrpSpPr/>
          <p:nvPr/>
        </p:nvGrpSpPr>
        <p:grpSpPr>
          <a:xfrm>
            <a:off x="241295" y="305553"/>
            <a:ext cx="8658595" cy="4520100"/>
            <a:chOff x="241295" y="305553"/>
            <a:chExt cx="8658595" cy="4520100"/>
          </a:xfrm>
        </p:grpSpPr>
        <p:grpSp>
          <p:nvGrpSpPr>
            <p:cNvPr id="891" name="Google Shape;891;p38"/>
            <p:cNvGrpSpPr/>
            <p:nvPr/>
          </p:nvGrpSpPr>
          <p:grpSpPr>
            <a:xfrm rot="5400000">
              <a:off x="2991105" y="-1762873"/>
              <a:ext cx="3158975" cy="8658595"/>
              <a:chOff x="2341559" y="-1865390"/>
              <a:chExt cx="2704833" cy="6113100"/>
            </a:xfrm>
          </p:grpSpPr>
          <p:cxnSp>
            <p:nvCxnSpPr>
              <p:cNvPr id="892" name="Google Shape;892;p38"/>
              <p:cNvCxnSpPr/>
              <p:nvPr/>
            </p:nvCxnSpPr>
            <p:spPr>
              <a:xfrm>
                <a:off x="2341559" y="-1865390"/>
                <a:ext cx="0" cy="6113100"/>
              </a:xfrm>
              <a:prstGeom prst="straightConnector1">
                <a:avLst/>
              </a:prstGeom>
              <a:noFill/>
              <a:ln w="9525" cap="flat" cmpd="sng">
                <a:solidFill>
                  <a:schemeClr val="dk2"/>
                </a:solidFill>
                <a:prstDash val="solid"/>
                <a:round/>
                <a:headEnd type="none" w="med" len="med"/>
                <a:tailEnd type="none" w="med" len="med"/>
              </a:ln>
            </p:spPr>
          </p:cxnSp>
          <p:cxnSp>
            <p:nvCxnSpPr>
              <p:cNvPr id="893" name="Google Shape;893;p38"/>
              <p:cNvCxnSpPr/>
              <p:nvPr/>
            </p:nvCxnSpPr>
            <p:spPr>
              <a:xfrm>
                <a:off x="3017768" y="-1865390"/>
                <a:ext cx="0" cy="6113100"/>
              </a:xfrm>
              <a:prstGeom prst="straightConnector1">
                <a:avLst/>
              </a:prstGeom>
              <a:noFill/>
              <a:ln w="9525" cap="flat" cmpd="sng">
                <a:solidFill>
                  <a:schemeClr val="dk2"/>
                </a:solidFill>
                <a:prstDash val="solid"/>
                <a:round/>
                <a:headEnd type="none" w="med" len="med"/>
                <a:tailEnd type="none" w="med" len="med"/>
              </a:ln>
            </p:spPr>
          </p:cxnSp>
          <p:cxnSp>
            <p:nvCxnSpPr>
              <p:cNvPr id="894" name="Google Shape;894;p38"/>
              <p:cNvCxnSpPr/>
              <p:nvPr/>
            </p:nvCxnSpPr>
            <p:spPr>
              <a:xfrm>
                <a:off x="3693976" y="-1865390"/>
                <a:ext cx="0" cy="6113100"/>
              </a:xfrm>
              <a:prstGeom prst="straightConnector1">
                <a:avLst/>
              </a:prstGeom>
              <a:noFill/>
              <a:ln w="9525" cap="flat" cmpd="sng">
                <a:solidFill>
                  <a:schemeClr val="dk2"/>
                </a:solidFill>
                <a:prstDash val="solid"/>
                <a:round/>
                <a:headEnd type="none" w="med" len="med"/>
                <a:tailEnd type="none" w="med" len="med"/>
              </a:ln>
            </p:spPr>
          </p:cxnSp>
          <p:cxnSp>
            <p:nvCxnSpPr>
              <p:cNvPr id="895" name="Google Shape;895;p38"/>
              <p:cNvCxnSpPr/>
              <p:nvPr/>
            </p:nvCxnSpPr>
            <p:spPr>
              <a:xfrm>
                <a:off x="4370184" y="-1865390"/>
                <a:ext cx="0" cy="6113100"/>
              </a:xfrm>
              <a:prstGeom prst="straightConnector1">
                <a:avLst/>
              </a:prstGeom>
              <a:noFill/>
              <a:ln w="9525" cap="flat" cmpd="sng">
                <a:solidFill>
                  <a:schemeClr val="dk2"/>
                </a:solidFill>
                <a:prstDash val="solid"/>
                <a:round/>
                <a:headEnd type="none" w="med" len="med"/>
                <a:tailEnd type="none" w="med" len="med"/>
              </a:ln>
            </p:spPr>
          </p:cxnSp>
          <p:cxnSp>
            <p:nvCxnSpPr>
              <p:cNvPr id="896" name="Google Shape;896;p38"/>
              <p:cNvCxnSpPr/>
              <p:nvPr/>
            </p:nvCxnSpPr>
            <p:spPr>
              <a:xfrm>
                <a:off x="5046393" y="-1865390"/>
                <a:ext cx="0" cy="6113100"/>
              </a:xfrm>
              <a:prstGeom prst="straightConnector1">
                <a:avLst/>
              </a:prstGeom>
              <a:noFill/>
              <a:ln w="9525" cap="flat" cmpd="sng">
                <a:solidFill>
                  <a:schemeClr val="dk2"/>
                </a:solidFill>
                <a:prstDash val="solid"/>
                <a:round/>
                <a:headEnd type="none" w="med" len="med"/>
                <a:tailEnd type="none" w="med" len="med"/>
              </a:ln>
            </p:spPr>
          </p:cxnSp>
        </p:grpSp>
        <p:grpSp>
          <p:nvGrpSpPr>
            <p:cNvPr id="897" name="Google Shape;897;p38"/>
            <p:cNvGrpSpPr/>
            <p:nvPr/>
          </p:nvGrpSpPr>
          <p:grpSpPr>
            <a:xfrm>
              <a:off x="964507" y="305553"/>
              <a:ext cx="7211705" cy="4520100"/>
              <a:chOff x="964507" y="305553"/>
              <a:chExt cx="7211705" cy="4520100"/>
            </a:xfrm>
          </p:grpSpPr>
          <p:cxnSp>
            <p:nvCxnSpPr>
              <p:cNvPr id="898" name="Google Shape;898;p38"/>
              <p:cNvCxnSpPr/>
              <p:nvPr/>
            </p:nvCxnSpPr>
            <p:spPr>
              <a:xfrm>
                <a:off x="964507"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899" name="Google Shape;899;p38"/>
              <p:cNvCxnSpPr/>
              <p:nvPr/>
            </p:nvCxnSpPr>
            <p:spPr>
              <a:xfrm>
                <a:off x="1765808"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900" name="Google Shape;900;p38"/>
              <p:cNvCxnSpPr/>
              <p:nvPr/>
            </p:nvCxnSpPr>
            <p:spPr>
              <a:xfrm>
                <a:off x="2567109"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901" name="Google Shape;901;p38"/>
              <p:cNvCxnSpPr/>
              <p:nvPr/>
            </p:nvCxnSpPr>
            <p:spPr>
              <a:xfrm>
                <a:off x="3368409"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902" name="Google Shape;902;p38"/>
              <p:cNvCxnSpPr/>
              <p:nvPr/>
            </p:nvCxnSpPr>
            <p:spPr>
              <a:xfrm>
                <a:off x="4169710"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903" name="Google Shape;903;p38"/>
              <p:cNvCxnSpPr/>
              <p:nvPr/>
            </p:nvCxnSpPr>
            <p:spPr>
              <a:xfrm>
                <a:off x="4971011"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904" name="Google Shape;904;p38"/>
              <p:cNvCxnSpPr/>
              <p:nvPr/>
            </p:nvCxnSpPr>
            <p:spPr>
              <a:xfrm>
                <a:off x="5772311"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905" name="Google Shape;905;p38"/>
              <p:cNvCxnSpPr/>
              <p:nvPr/>
            </p:nvCxnSpPr>
            <p:spPr>
              <a:xfrm>
                <a:off x="6573612"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906" name="Google Shape;906;p38"/>
              <p:cNvCxnSpPr/>
              <p:nvPr/>
            </p:nvCxnSpPr>
            <p:spPr>
              <a:xfrm>
                <a:off x="7374912"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907" name="Google Shape;907;p38"/>
              <p:cNvCxnSpPr/>
              <p:nvPr/>
            </p:nvCxnSpPr>
            <p:spPr>
              <a:xfrm>
                <a:off x="8176213" y="305553"/>
                <a:ext cx="0" cy="4520100"/>
              </a:xfrm>
              <a:prstGeom prst="straightConnector1">
                <a:avLst/>
              </a:prstGeom>
              <a:noFill/>
              <a:ln w="9525" cap="flat" cmpd="sng">
                <a:solidFill>
                  <a:schemeClr val="dk2"/>
                </a:solidFill>
                <a:prstDash val="solid"/>
                <a:round/>
                <a:headEnd type="none" w="med" len="med"/>
                <a:tailEnd type="none" w="med" len="med"/>
              </a:ln>
            </p:spPr>
          </p:cxnSp>
        </p:grpSp>
      </p:grpSp>
      <p:grpSp>
        <p:nvGrpSpPr>
          <p:cNvPr id="908" name="Google Shape;908;p38"/>
          <p:cNvGrpSpPr/>
          <p:nvPr/>
        </p:nvGrpSpPr>
        <p:grpSpPr>
          <a:xfrm>
            <a:off x="7766254" y="3778811"/>
            <a:ext cx="768749" cy="768749"/>
            <a:chOff x="75704" y="2675011"/>
            <a:chExt cx="768749" cy="768749"/>
          </a:xfrm>
        </p:grpSpPr>
        <p:sp>
          <p:nvSpPr>
            <p:cNvPr id="909" name="Google Shape;909;p38"/>
            <p:cNvSpPr/>
            <p:nvPr/>
          </p:nvSpPr>
          <p:spPr>
            <a:xfrm>
              <a:off x="400098" y="2675011"/>
              <a:ext cx="121268" cy="768749"/>
            </a:xfrm>
            <a:custGeom>
              <a:avLst/>
              <a:gdLst/>
              <a:ahLst/>
              <a:cxnLst/>
              <a:rect l="l" t="t" r="r" b="b"/>
              <a:pathLst>
                <a:path w="2255" h="14295" extrusionOk="0">
                  <a:moveTo>
                    <a:pt x="1127" y="0"/>
                  </a:moveTo>
                  <a:cubicBezTo>
                    <a:pt x="494" y="0"/>
                    <a:pt x="1" y="3192"/>
                    <a:pt x="1" y="7159"/>
                  </a:cubicBezTo>
                  <a:cubicBezTo>
                    <a:pt x="1" y="11126"/>
                    <a:pt x="494" y="14294"/>
                    <a:pt x="1127" y="14294"/>
                  </a:cubicBezTo>
                  <a:cubicBezTo>
                    <a:pt x="1761" y="14294"/>
                    <a:pt x="2254" y="11102"/>
                    <a:pt x="2254" y="7159"/>
                  </a:cubicBezTo>
                  <a:cubicBezTo>
                    <a:pt x="2254" y="3192"/>
                    <a:pt x="1761" y="0"/>
                    <a:pt x="1127"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8"/>
            <p:cNvSpPr/>
            <p:nvPr/>
          </p:nvSpPr>
          <p:spPr>
            <a:xfrm>
              <a:off x="164063" y="2783860"/>
              <a:ext cx="593327" cy="551058"/>
            </a:xfrm>
            <a:custGeom>
              <a:avLst/>
              <a:gdLst/>
              <a:ahLst/>
              <a:cxnLst/>
              <a:rect l="l" t="t" r="r" b="b"/>
              <a:pathLst>
                <a:path w="11033" h="10247" extrusionOk="0">
                  <a:moveTo>
                    <a:pt x="10371" y="0"/>
                  </a:moveTo>
                  <a:cubicBezTo>
                    <a:pt x="9600" y="0"/>
                    <a:pt x="7214" y="1794"/>
                    <a:pt x="4695" y="4314"/>
                  </a:cubicBezTo>
                  <a:cubicBezTo>
                    <a:pt x="1925" y="7130"/>
                    <a:pt x="1" y="9735"/>
                    <a:pt x="447" y="10181"/>
                  </a:cubicBezTo>
                  <a:cubicBezTo>
                    <a:pt x="490" y="10225"/>
                    <a:pt x="555" y="10246"/>
                    <a:pt x="639" y="10246"/>
                  </a:cubicBezTo>
                  <a:cubicBezTo>
                    <a:pt x="1409" y="10246"/>
                    <a:pt x="3795" y="8452"/>
                    <a:pt x="6314" y="5933"/>
                  </a:cubicBezTo>
                  <a:cubicBezTo>
                    <a:pt x="9108" y="3140"/>
                    <a:pt x="11032" y="511"/>
                    <a:pt x="10563" y="65"/>
                  </a:cubicBezTo>
                  <a:cubicBezTo>
                    <a:pt x="10519" y="22"/>
                    <a:pt x="10454" y="0"/>
                    <a:pt x="10371"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8"/>
            <p:cNvSpPr/>
            <p:nvPr/>
          </p:nvSpPr>
          <p:spPr>
            <a:xfrm>
              <a:off x="75704" y="2998115"/>
              <a:ext cx="768749" cy="122505"/>
            </a:xfrm>
            <a:custGeom>
              <a:avLst/>
              <a:gdLst/>
              <a:ahLst/>
              <a:cxnLst/>
              <a:rect l="l" t="t" r="r" b="b"/>
              <a:pathLst>
                <a:path w="14295" h="2278" extrusionOk="0">
                  <a:moveTo>
                    <a:pt x="7159" y="1"/>
                  </a:moveTo>
                  <a:cubicBezTo>
                    <a:pt x="3216" y="1"/>
                    <a:pt x="1" y="517"/>
                    <a:pt x="1" y="1151"/>
                  </a:cubicBezTo>
                  <a:cubicBezTo>
                    <a:pt x="1" y="1761"/>
                    <a:pt x="3216" y="2278"/>
                    <a:pt x="7159" y="2278"/>
                  </a:cubicBezTo>
                  <a:cubicBezTo>
                    <a:pt x="11103" y="2278"/>
                    <a:pt x="14295" y="1785"/>
                    <a:pt x="14295" y="1151"/>
                  </a:cubicBezTo>
                  <a:cubicBezTo>
                    <a:pt x="14295" y="517"/>
                    <a:pt x="11103" y="1"/>
                    <a:pt x="7159" y="1"/>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8"/>
            <p:cNvSpPr/>
            <p:nvPr/>
          </p:nvSpPr>
          <p:spPr>
            <a:xfrm>
              <a:off x="165354" y="2783860"/>
              <a:ext cx="592036" cy="551058"/>
            </a:xfrm>
            <a:custGeom>
              <a:avLst/>
              <a:gdLst/>
              <a:ahLst/>
              <a:cxnLst/>
              <a:rect l="l" t="t" r="r" b="b"/>
              <a:pathLst>
                <a:path w="11009" h="10247" extrusionOk="0">
                  <a:moveTo>
                    <a:pt x="632" y="0"/>
                  </a:moveTo>
                  <a:cubicBezTo>
                    <a:pt x="550" y="0"/>
                    <a:pt x="488" y="22"/>
                    <a:pt x="446" y="65"/>
                  </a:cubicBezTo>
                  <a:cubicBezTo>
                    <a:pt x="0" y="511"/>
                    <a:pt x="1901" y="3140"/>
                    <a:pt x="4694" y="5933"/>
                  </a:cubicBezTo>
                  <a:cubicBezTo>
                    <a:pt x="7214" y="8452"/>
                    <a:pt x="9600" y="10246"/>
                    <a:pt x="10370" y="10246"/>
                  </a:cubicBezTo>
                  <a:cubicBezTo>
                    <a:pt x="10454" y="10246"/>
                    <a:pt x="10518" y="10225"/>
                    <a:pt x="10562" y="10181"/>
                  </a:cubicBezTo>
                  <a:cubicBezTo>
                    <a:pt x="11008" y="9735"/>
                    <a:pt x="9107" y="7107"/>
                    <a:pt x="6314" y="4314"/>
                  </a:cubicBezTo>
                  <a:cubicBezTo>
                    <a:pt x="3773" y="1794"/>
                    <a:pt x="1386" y="0"/>
                    <a:pt x="632"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38"/>
          <p:cNvGrpSpPr/>
          <p:nvPr/>
        </p:nvGrpSpPr>
        <p:grpSpPr>
          <a:xfrm>
            <a:off x="625484" y="736207"/>
            <a:ext cx="862952" cy="863121"/>
            <a:chOff x="343438" y="998376"/>
            <a:chExt cx="747921" cy="747939"/>
          </a:xfrm>
        </p:grpSpPr>
        <p:sp>
          <p:nvSpPr>
            <p:cNvPr id="914" name="Google Shape;914;p38"/>
            <p:cNvSpPr/>
            <p:nvPr/>
          </p:nvSpPr>
          <p:spPr>
            <a:xfrm>
              <a:off x="702278" y="998376"/>
              <a:ext cx="389082" cy="390133"/>
            </a:xfrm>
            <a:custGeom>
              <a:avLst/>
              <a:gdLst/>
              <a:ahLst/>
              <a:cxnLst/>
              <a:rect l="l" t="t" r="r" b="b"/>
              <a:pathLst>
                <a:path w="9060" h="9085" extrusionOk="0">
                  <a:moveTo>
                    <a:pt x="0" y="1"/>
                  </a:moveTo>
                  <a:lnTo>
                    <a:pt x="9060" y="9084"/>
                  </a:lnTo>
                  <a:lnTo>
                    <a:pt x="9060" y="1"/>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8"/>
            <p:cNvSpPr/>
            <p:nvPr/>
          </p:nvSpPr>
          <p:spPr>
            <a:xfrm>
              <a:off x="582335" y="1118318"/>
              <a:ext cx="390112" cy="389102"/>
            </a:xfrm>
            <a:custGeom>
              <a:avLst/>
              <a:gdLst/>
              <a:ahLst/>
              <a:cxnLst/>
              <a:rect l="l" t="t" r="r" b="b"/>
              <a:pathLst>
                <a:path w="9084" h="9061" extrusionOk="0">
                  <a:moveTo>
                    <a:pt x="0" y="1"/>
                  </a:moveTo>
                  <a:lnTo>
                    <a:pt x="9083" y="9061"/>
                  </a:lnTo>
                  <a:lnTo>
                    <a:pt x="9083" y="1"/>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8"/>
            <p:cNvSpPr/>
            <p:nvPr/>
          </p:nvSpPr>
          <p:spPr>
            <a:xfrm>
              <a:off x="463381" y="1237271"/>
              <a:ext cx="389125" cy="390090"/>
            </a:xfrm>
            <a:custGeom>
              <a:avLst/>
              <a:gdLst/>
              <a:ahLst/>
              <a:cxnLst/>
              <a:rect l="l" t="t" r="r" b="b"/>
              <a:pathLst>
                <a:path w="9061" h="9084" extrusionOk="0">
                  <a:moveTo>
                    <a:pt x="0" y="0"/>
                  </a:moveTo>
                  <a:lnTo>
                    <a:pt x="9060" y="9084"/>
                  </a:lnTo>
                  <a:lnTo>
                    <a:pt x="9060"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p:nvPr/>
          </p:nvSpPr>
          <p:spPr>
            <a:xfrm>
              <a:off x="343438" y="1356225"/>
              <a:ext cx="390112" cy="390090"/>
            </a:xfrm>
            <a:custGeom>
              <a:avLst/>
              <a:gdLst/>
              <a:ahLst/>
              <a:cxnLst/>
              <a:rect l="l" t="t" r="r" b="b"/>
              <a:pathLst>
                <a:path w="9084" h="9084" extrusionOk="0">
                  <a:moveTo>
                    <a:pt x="0" y="0"/>
                  </a:moveTo>
                  <a:lnTo>
                    <a:pt x="9084" y="9083"/>
                  </a:lnTo>
                  <a:lnTo>
                    <a:pt x="9084"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2">
  <p:cSld name="CUSTOM_9_1_1">
    <p:bg>
      <p:bgPr>
        <a:solidFill>
          <a:schemeClr val="dk1"/>
        </a:solidFill>
        <a:effectLst/>
      </p:bgPr>
    </p:bg>
    <p:spTree>
      <p:nvGrpSpPr>
        <p:cNvPr id="1" name="Shape 918"/>
        <p:cNvGrpSpPr/>
        <p:nvPr/>
      </p:nvGrpSpPr>
      <p:grpSpPr>
        <a:xfrm>
          <a:off x="0" y="0"/>
          <a:ext cx="0" cy="0"/>
          <a:chOff x="0" y="0"/>
          <a:chExt cx="0" cy="0"/>
        </a:xfrm>
      </p:grpSpPr>
      <p:grpSp>
        <p:nvGrpSpPr>
          <p:cNvPr id="919" name="Google Shape;919;p39"/>
          <p:cNvGrpSpPr/>
          <p:nvPr/>
        </p:nvGrpSpPr>
        <p:grpSpPr>
          <a:xfrm>
            <a:off x="5446154" y="1640152"/>
            <a:ext cx="3697846" cy="3337747"/>
            <a:chOff x="1740732" y="712175"/>
            <a:chExt cx="4287854" cy="3870300"/>
          </a:xfrm>
        </p:grpSpPr>
        <p:grpSp>
          <p:nvGrpSpPr>
            <p:cNvPr id="920" name="Google Shape;920;p39"/>
            <p:cNvGrpSpPr/>
            <p:nvPr/>
          </p:nvGrpSpPr>
          <p:grpSpPr>
            <a:xfrm>
              <a:off x="2341558" y="712175"/>
              <a:ext cx="3381042" cy="3870300"/>
              <a:chOff x="2341558" y="712175"/>
              <a:chExt cx="3381042" cy="3870300"/>
            </a:xfrm>
          </p:grpSpPr>
          <p:cxnSp>
            <p:nvCxnSpPr>
              <p:cNvPr id="921" name="Google Shape;921;p39"/>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22" name="Google Shape;922;p39"/>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23" name="Google Shape;923;p39"/>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24" name="Google Shape;924;p39"/>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25" name="Google Shape;925;p39"/>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26" name="Google Shape;926;p39"/>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927" name="Google Shape;927;p39"/>
            <p:cNvGrpSpPr/>
            <p:nvPr/>
          </p:nvGrpSpPr>
          <p:grpSpPr>
            <a:xfrm rot="5400000">
              <a:off x="2532242" y="516414"/>
              <a:ext cx="2704835" cy="4287854"/>
              <a:chOff x="2341561" y="712175"/>
              <a:chExt cx="2704835" cy="3535500"/>
            </a:xfrm>
          </p:grpSpPr>
          <p:cxnSp>
            <p:nvCxnSpPr>
              <p:cNvPr id="928" name="Google Shape;928;p39"/>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29" name="Google Shape;929;p39"/>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30" name="Google Shape;930;p39"/>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31" name="Google Shape;931;p39"/>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32" name="Google Shape;932;p39"/>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933" name="Google Shape;933;p39"/>
          <p:cNvGrpSpPr/>
          <p:nvPr/>
        </p:nvGrpSpPr>
        <p:grpSpPr>
          <a:xfrm>
            <a:off x="-675521" y="-661898"/>
            <a:ext cx="3697846" cy="3337747"/>
            <a:chOff x="1740732" y="712175"/>
            <a:chExt cx="4287854" cy="3870300"/>
          </a:xfrm>
        </p:grpSpPr>
        <p:grpSp>
          <p:nvGrpSpPr>
            <p:cNvPr id="934" name="Google Shape;934;p39"/>
            <p:cNvGrpSpPr/>
            <p:nvPr/>
          </p:nvGrpSpPr>
          <p:grpSpPr>
            <a:xfrm>
              <a:off x="2341558" y="712175"/>
              <a:ext cx="3381042" cy="3870300"/>
              <a:chOff x="2341558" y="712175"/>
              <a:chExt cx="3381042" cy="3870300"/>
            </a:xfrm>
          </p:grpSpPr>
          <p:cxnSp>
            <p:nvCxnSpPr>
              <p:cNvPr id="935" name="Google Shape;935;p39"/>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36" name="Google Shape;936;p39"/>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37" name="Google Shape;937;p39"/>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38" name="Google Shape;938;p39"/>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39" name="Google Shape;939;p39"/>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40" name="Google Shape;940;p39"/>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941" name="Google Shape;941;p39"/>
            <p:cNvGrpSpPr/>
            <p:nvPr/>
          </p:nvGrpSpPr>
          <p:grpSpPr>
            <a:xfrm rot="5400000">
              <a:off x="2532242" y="516414"/>
              <a:ext cx="2704835" cy="4287854"/>
              <a:chOff x="2341561" y="712175"/>
              <a:chExt cx="2704835" cy="3535500"/>
            </a:xfrm>
          </p:grpSpPr>
          <p:cxnSp>
            <p:nvCxnSpPr>
              <p:cNvPr id="942" name="Google Shape;942;p39"/>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43" name="Google Shape;943;p39"/>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44" name="Google Shape;944;p39"/>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45" name="Google Shape;945;p39"/>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46" name="Google Shape;946;p39"/>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947" name="Google Shape;947;p39"/>
          <p:cNvGrpSpPr/>
          <p:nvPr/>
        </p:nvGrpSpPr>
        <p:grpSpPr>
          <a:xfrm>
            <a:off x="548482" y="319223"/>
            <a:ext cx="1144978" cy="1142849"/>
            <a:chOff x="1683425" y="1404575"/>
            <a:chExt cx="819950" cy="818425"/>
          </a:xfrm>
        </p:grpSpPr>
        <p:sp>
          <p:nvSpPr>
            <p:cNvPr id="948" name="Google Shape;948;p39"/>
            <p:cNvSpPr/>
            <p:nvPr/>
          </p:nvSpPr>
          <p:spPr>
            <a:xfrm>
              <a:off x="2019300" y="1404575"/>
              <a:ext cx="148200" cy="409600"/>
            </a:xfrm>
            <a:custGeom>
              <a:avLst/>
              <a:gdLst/>
              <a:ahLst/>
              <a:cxnLst/>
              <a:rect l="l" t="t" r="r" b="b"/>
              <a:pathLst>
                <a:path w="5928" h="16384" extrusionOk="0">
                  <a:moveTo>
                    <a:pt x="2949" y="0"/>
                  </a:moveTo>
                  <a:cubicBezTo>
                    <a:pt x="1308" y="0"/>
                    <a:pt x="1" y="1550"/>
                    <a:pt x="1" y="5198"/>
                  </a:cubicBezTo>
                  <a:cubicBezTo>
                    <a:pt x="1" y="8815"/>
                    <a:pt x="2949" y="16383"/>
                    <a:pt x="2949" y="16383"/>
                  </a:cubicBezTo>
                  <a:cubicBezTo>
                    <a:pt x="2949" y="16383"/>
                    <a:pt x="5928" y="8845"/>
                    <a:pt x="5928" y="5198"/>
                  </a:cubicBezTo>
                  <a:cubicBezTo>
                    <a:pt x="5928" y="1550"/>
                    <a:pt x="4590" y="0"/>
                    <a:pt x="2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9"/>
            <p:cNvSpPr/>
            <p:nvPr/>
          </p:nvSpPr>
          <p:spPr>
            <a:xfrm>
              <a:off x="2093775" y="1507225"/>
              <a:ext cx="318425" cy="306950"/>
            </a:xfrm>
            <a:custGeom>
              <a:avLst/>
              <a:gdLst/>
              <a:ahLst/>
              <a:cxnLst/>
              <a:rect l="l" t="t" r="r" b="b"/>
              <a:pathLst>
                <a:path w="12737" h="12278" extrusionOk="0">
                  <a:moveTo>
                    <a:pt x="9937" y="1"/>
                  </a:moveTo>
                  <a:cubicBezTo>
                    <a:pt x="8834" y="1"/>
                    <a:pt x="7447" y="666"/>
                    <a:pt x="5836" y="2277"/>
                  </a:cubicBezTo>
                  <a:cubicBezTo>
                    <a:pt x="3253" y="4830"/>
                    <a:pt x="0" y="12277"/>
                    <a:pt x="0" y="12277"/>
                  </a:cubicBezTo>
                  <a:cubicBezTo>
                    <a:pt x="0" y="12277"/>
                    <a:pt x="7417" y="9025"/>
                    <a:pt x="10000" y="6441"/>
                  </a:cubicBezTo>
                  <a:cubicBezTo>
                    <a:pt x="12554" y="3858"/>
                    <a:pt x="12736" y="1852"/>
                    <a:pt x="11611" y="666"/>
                  </a:cubicBezTo>
                  <a:cubicBezTo>
                    <a:pt x="11165" y="243"/>
                    <a:pt x="10603" y="1"/>
                    <a:pt x="99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9"/>
            <p:cNvSpPr/>
            <p:nvPr/>
          </p:nvSpPr>
          <p:spPr>
            <a:xfrm>
              <a:off x="2094525" y="1739675"/>
              <a:ext cx="408850" cy="148200"/>
            </a:xfrm>
            <a:custGeom>
              <a:avLst/>
              <a:gdLst/>
              <a:ahLst/>
              <a:cxnLst/>
              <a:rect l="l" t="t" r="r" b="b"/>
              <a:pathLst>
                <a:path w="16354" h="5928" extrusionOk="0">
                  <a:moveTo>
                    <a:pt x="11156" y="1"/>
                  </a:moveTo>
                  <a:cubicBezTo>
                    <a:pt x="7539" y="1"/>
                    <a:pt x="1" y="2949"/>
                    <a:pt x="1" y="2949"/>
                  </a:cubicBezTo>
                  <a:cubicBezTo>
                    <a:pt x="1" y="2949"/>
                    <a:pt x="7508" y="5928"/>
                    <a:pt x="11156" y="5928"/>
                  </a:cubicBezTo>
                  <a:cubicBezTo>
                    <a:pt x="14773" y="5928"/>
                    <a:pt x="16354" y="4590"/>
                    <a:pt x="16354" y="2949"/>
                  </a:cubicBezTo>
                  <a:cubicBezTo>
                    <a:pt x="16354" y="1338"/>
                    <a:pt x="14803" y="1"/>
                    <a:pt x="11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9"/>
            <p:cNvSpPr/>
            <p:nvPr/>
          </p:nvSpPr>
          <p:spPr>
            <a:xfrm>
              <a:off x="2093775" y="1813375"/>
              <a:ext cx="318425" cy="306950"/>
            </a:xfrm>
            <a:custGeom>
              <a:avLst/>
              <a:gdLst/>
              <a:ahLst/>
              <a:cxnLst/>
              <a:rect l="l" t="t" r="r" b="b"/>
              <a:pathLst>
                <a:path w="12737" h="12278" extrusionOk="0">
                  <a:moveTo>
                    <a:pt x="0" y="1"/>
                  </a:moveTo>
                  <a:cubicBezTo>
                    <a:pt x="0" y="1"/>
                    <a:pt x="3253" y="7418"/>
                    <a:pt x="5836" y="10001"/>
                  </a:cubicBezTo>
                  <a:cubicBezTo>
                    <a:pt x="7429" y="11612"/>
                    <a:pt x="8820" y="12278"/>
                    <a:pt x="9929" y="12278"/>
                  </a:cubicBezTo>
                  <a:cubicBezTo>
                    <a:pt x="10599" y="12278"/>
                    <a:pt x="11165" y="12035"/>
                    <a:pt x="11611" y="11612"/>
                  </a:cubicBezTo>
                  <a:cubicBezTo>
                    <a:pt x="12736" y="10427"/>
                    <a:pt x="12584" y="8421"/>
                    <a:pt x="10000" y="5837"/>
                  </a:cubicBezTo>
                  <a:cubicBezTo>
                    <a:pt x="7447" y="3253"/>
                    <a:pt x="1" y="1"/>
                    <a:pt x="0"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9"/>
            <p:cNvSpPr/>
            <p:nvPr/>
          </p:nvSpPr>
          <p:spPr>
            <a:xfrm>
              <a:off x="2020050" y="1814150"/>
              <a:ext cx="148225" cy="408850"/>
            </a:xfrm>
            <a:custGeom>
              <a:avLst/>
              <a:gdLst/>
              <a:ahLst/>
              <a:cxnLst/>
              <a:rect l="l" t="t" r="r" b="b"/>
              <a:pathLst>
                <a:path w="5929" h="16354" extrusionOk="0">
                  <a:moveTo>
                    <a:pt x="2980" y="0"/>
                  </a:moveTo>
                  <a:cubicBezTo>
                    <a:pt x="2980" y="0"/>
                    <a:pt x="1" y="7508"/>
                    <a:pt x="1" y="11156"/>
                  </a:cubicBezTo>
                  <a:cubicBezTo>
                    <a:pt x="1" y="14803"/>
                    <a:pt x="1338" y="16353"/>
                    <a:pt x="2980" y="16353"/>
                  </a:cubicBezTo>
                  <a:cubicBezTo>
                    <a:pt x="4591" y="16353"/>
                    <a:pt x="5928" y="14803"/>
                    <a:pt x="5928" y="11156"/>
                  </a:cubicBezTo>
                  <a:cubicBezTo>
                    <a:pt x="5928" y="7538"/>
                    <a:pt x="2980" y="0"/>
                    <a:pt x="2980" y="0"/>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9"/>
            <p:cNvSpPr/>
            <p:nvPr/>
          </p:nvSpPr>
          <p:spPr>
            <a:xfrm>
              <a:off x="1775375" y="1813375"/>
              <a:ext cx="317650" cy="306950"/>
            </a:xfrm>
            <a:custGeom>
              <a:avLst/>
              <a:gdLst/>
              <a:ahLst/>
              <a:cxnLst/>
              <a:rect l="l" t="t" r="r" b="b"/>
              <a:pathLst>
                <a:path w="12706" h="12278" extrusionOk="0">
                  <a:moveTo>
                    <a:pt x="12706" y="1"/>
                  </a:moveTo>
                  <a:lnTo>
                    <a:pt x="12706" y="1"/>
                  </a:lnTo>
                  <a:cubicBezTo>
                    <a:pt x="12706" y="1"/>
                    <a:pt x="5320" y="3253"/>
                    <a:pt x="2736" y="5837"/>
                  </a:cubicBezTo>
                  <a:cubicBezTo>
                    <a:pt x="183" y="8421"/>
                    <a:pt x="1" y="10427"/>
                    <a:pt x="1125" y="11612"/>
                  </a:cubicBezTo>
                  <a:cubicBezTo>
                    <a:pt x="1571" y="12035"/>
                    <a:pt x="2134" y="12278"/>
                    <a:pt x="2800" y="12278"/>
                  </a:cubicBezTo>
                  <a:cubicBezTo>
                    <a:pt x="3903" y="12278"/>
                    <a:pt x="5289" y="11612"/>
                    <a:pt x="6900" y="10001"/>
                  </a:cubicBezTo>
                  <a:cubicBezTo>
                    <a:pt x="9484" y="7448"/>
                    <a:pt x="12706" y="1"/>
                    <a:pt x="12706"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9"/>
            <p:cNvSpPr/>
            <p:nvPr/>
          </p:nvSpPr>
          <p:spPr>
            <a:xfrm>
              <a:off x="1683425" y="1739675"/>
              <a:ext cx="409600" cy="148200"/>
            </a:xfrm>
            <a:custGeom>
              <a:avLst/>
              <a:gdLst/>
              <a:ahLst/>
              <a:cxnLst/>
              <a:rect l="l" t="t" r="r" b="b"/>
              <a:pathLst>
                <a:path w="16384" h="5928" extrusionOk="0">
                  <a:moveTo>
                    <a:pt x="5229" y="1"/>
                  </a:moveTo>
                  <a:cubicBezTo>
                    <a:pt x="1612" y="1"/>
                    <a:pt x="1" y="1338"/>
                    <a:pt x="31" y="2979"/>
                  </a:cubicBezTo>
                  <a:cubicBezTo>
                    <a:pt x="31" y="4590"/>
                    <a:pt x="1581" y="5928"/>
                    <a:pt x="5229" y="5928"/>
                  </a:cubicBezTo>
                  <a:cubicBezTo>
                    <a:pt x="8846" y="5928"/>
                    <a:pt x="16384" y="2979"/>
                    <a:pt x="16384" y="2979"/>
                  </a:cubicBezTo>
                  <a:cubicBezTo>
                    <a:pt x="16384" y="2979"/>
                    <a:pt x="8876" y="1"/>
                    <a:pt x="5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9"/>
            <p:cNvSpPr/>
            <p:nvPr/>
          </p:nvSpPr>
          <p:spPr>
            <a:xfrm>
              <a:off x="1776125" y="1507225"/>
              <a:ext cx="318425" cy="306950"/>
            </a:xfrm>
            <a:custGeom>
              <a:avLst/>
              <a:gdLst/>
              <a:ahLst/>
              <a:cxnLst/>
              <a:rect l="l" t="t" r="r" b="b"/>
              <a:pathLst>
                <a:path w="12737" h="12278" extrusionOk="0">
                  <a:moveTo>
                    <a:pt x="2787" y="1"/>
                  </a:moveTo>
                  <a:cubicBezTo>
                    <a:pt x="2120" y="1"/>
                    <a:pt x="1560" y="243"/>
                    <a:pt x="1126" y="666"/>
                  </a:cubicBezTo>
                  <a:cubicBezTo>
                    <a:pt x="1" y="1852"/>
                    <a:pt x="153" y="3858"/>
                    <a:pt x="2737" y="6441"/>
                  </a:cubicBezTo>
                  <a:cubicBezTo>
                    <a:pt x="5290" y="9025"/>
                    <a:pt x="12737" y="12277"/>
                    <a:pt x="12737" y="12277"/>
                  </a:cubicBezTo>
                  <a:cubicBezTo>
                    <a:pt x="12737" y="12277"/>
                    <a:pt x="9484" y="4861"/>
                    <a:pt x="6901" y="2277"/>
                  </a:cubicBezTo>
                  <a:cubicBezTo>
                    <a:pt x="5290" y="666"/>
                    <a:pt x="3891"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39"/>
          <p:cNvGrpSpPr/>
          <p:nvPr/>
        </p:nvGrpSpPr>
        <p:grpSpPr>
          <a:xfrm>
            <a:off x="7693826" y="2266681"/>
            <a:ext cx="1036782" cy="1182010"/>
            <a:chOff x="5131825" y="2444850"/>
            <a:chExt cx="748525" cy="853375"/>
          </a:xfrm>
        </p:grpSpPr>
        <p:sp>
          <p:nvSpPr>
            <p:cNvPr id="957" name="Google Shape;957;p39"/>
            <p:cNvSpPr/>
            <p:nvPr/>
          </p:nvSpPr>
          <p:spPr>
            <a:xfrm>
              <a:off x="5131825" y="2444850"/>
              <a:ext cx="364000" cy="749275"/>
            </a:xfrm>
            <a:custGeom>
              <a:avLst/>
              <a:gdLst/>
              <a:ahLst/>
              <a:cxnLst/>
              <a:rect l="l" t="t" r="r" b="b"/>
              <a:pathLst>
                <a:path w="14560" h="29971" extrusionOk="0">
                  <a:moveTo>
                    <a:pt x="0" y="1"/>
                  </a:moveTo>
                  <a:lnTo>
                    <a:pt x="0" y="29971"/>
                  </a:lnTo>
                  <a:lnTo>
                    <a:pt x="14560" y="29971"/>
                  </a:lnTo>
                  <a:lnTo>
                    <a:pt x="14560" y="25655"/>
                  </a:lnTo>
                  <a:lnTo>
                    <a:pt x="4256" y="25655"/>
                  </a:lnTo>
                  <a:lnTo>
                    <a:pt x="4256" y="4286"/>
                  </a:lnTo>
                  <a:lnTo>
                    <a:pt x="14560" y="4286"/>
                  </a:lnTo>
                  <a:lnTo>
                    <a:pt x="14560" y="1"/>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9"/>
            <p:cNvSpPr/>
            <p:nvPr/>
          </p:nvSpPr>
          <p:spPr>
            <a:xfrm>
              <a:off x="5533050" y="2548950"/>
              <a:ext cx="347300" cy="749275"/>
            </a:xfrm>
            <a:custGeom>
              <a:avLst/>
              <a:gdLst/>
              <a:ahLst/>
              <a:cxnLst/>
              <a:rect l="l" t="t" r="r" b="b"/>
              <a:pathLst>
                <a:path w="13892" h="29971" extrusionOk="0">
                  <a:moveTo>
                    <a:pt x="0" y="1"/>
                  </a:moveTo>
                  <a:lnTo>
                    <a:pt x="0" y="4287"/>
                  </a:lnTo>
                  <a:lnTo>
                    <a:pt x="9605" y="4287"/>
                  </a:lnTo>
                  <a:lnTo>
                    <a:pt x="9605" y="25685"/>
                  </a:lnTo>
                  <a:lnTo>
                    <a:pt x="0" y="25685"/>
                  </a:lnTo>
                  <a:lnTo>
                    <a:pt x="0" y="29971"/>
                  </a:lnTo>
                  <a:lnTo>
                    <a:pt x="13891" y="29971"/>
                  </a:lnTo>
                  <a:lnTo>
                    <a:pt x="13891" y="1"/>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9"/>
            <p:cNvSpPr/>
            <p:nvPr/>
          </p:nvSpPr>
          <p:spPr>
            <a:xfrm>
              <a:off x="5308125" y="2621900"/>
              <a:ext cx="187700" cy="394425"/>
            </a:xfrm>
            <a:custGeom>
              <a:avLst/>
              <a:gdLst/>
              <a:ahLst/>
              <a:cxnLst/>
              <a:rect l="l" t="t" r="r" b="b"/>
              <a:pathLst>
                <a:path w="7508" h="15777" extrusionOk="0">
                  <a:moveTo>
                    <a:pt x="0" y="1"/>
                  </a:moveTo>
                  <a:lnTo>
                    <a:pt x="0" y="15776"/>
                  </a:lnTo>
                  <a:lnTo>
                    <a:pt x="7508" y="15776"/>
                  </a:lnTo>
                  <a:lnTo>
                    <a:pt x="7508" y="13527"/>
                  </a:lnTo>
                  <a:lnTo>
                    <a:pt x="2249" y="13527"/>
                  </a:lnTo>
                  <a:lnTo>
                    <a:pt x="2249" y="2250"/>
                  </a:lnTo>
                  <a:lnTo>
                    <a:pt x="7508" y="2250"/>
                  </a:lnTo>
                  <a:lnTo>
                    <a:pt x="75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p:cNvSpPr/>
            <p:nvPr/>
          </p:nvSpPr>
          <p:spPr>
            <a:xfrm>
              <a:off x="5533050" y="2726775"/>
              <a:ext cx="169475" cy="394400"/>
            </a:xfrm>
            <a:custGeom>
              <a:avLst/>
              <a:gdLst/>
              <a:ahLst/>
              <a:cxnLst/>
              <a:rect l="l" t="t" r="r" b="b"/>
              <a:pathLst>
                <a:path w="6779" h="15776" extrusionOk="0">
                  <a:moveTo>
                    <a:pt x="0" y="0"/>
                  </a:moveTo>
                  <a:lnTo>
                    <a:pt x="0" y="2250"/>
                  </a:lnTo>
                  <a:lnTo>
                    <a:pt x="4560" y="2250"/>
                  </a:lnTo>
                  <a:lnTo>
                    <a:pt x="4560" y="13526"/>
                  </a:lnTo>
                  <a:lnTo>
                    <a:pt x="0" y="13526"/>
                  </a:lnTo>
                  <a:lnTo>
                    <a:pt x="0" y="15776"/>
                  </a:lnTo>
                  <a:lnTo>
                    <a:pt x="6779" y="15776"/>
                  </a:lnTo>
                  <a:lnTo>
                    <a:pt x="67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39"/>
          <p:cNvGrpSpPr/>
          <p:nvPr/>
        </p:nvGrpSpPr>
        <p:grpSpPr>
          <a:xfrm>
            <a:off x="7973975" y="4291363"/>
            <a:ext cx="476475" cy="476475"/>
            <a:chOff x="6083975" y="2384075"/>
            <a:chExt cx="476475" cy="476475"/>
          </a:xfrm>
        </p:grpSpPr>
        <p:sp>
          <p:nvSpPr>
            <p:cNvPr id="962" name="Google Shape;962;p39"/>
            <p:cNvSpPr/>
            <p:nvPr/>
          </p:nvSpPr>
          <p:spPr>
            <a:xfrm>
              <a:off x="6308125" y="2384075"/>
              <a:ext cx="237875" cy="237850"/>
            </a:xfrm>
            <a:custGeom>
              <a:avLst/>
              <a:gdLst/>
              <a:ahLst/>
              <a:cxnLst/>
              <a:rect l="l" t="t" r="r" b="b"/>
              <a:pathLst>
                <a:path w="9515" h="9514" extrusionOk="0">
                  <a:moveTo>
                    <a:pt x="9515" y="0"/>
                  </a:moveTo>
                  <a:cubicBezTo>
                    <a:pt x="4256" y="0"/>
                    <a:pt x="1" y="4255"/>
                    <a:pt x="1" y="9514"/>
                  </a:cubicBezTo>
                  <a:lnTo>
                    <a:pt x="9515" y="9514"/>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9"/>
            <p:cNvSpPr/>
            <p:nvPr/>
          </p:nvSpPr>
          <p:spPr>
            <a:xfrm>
              <a:off x="6321825" y="2608225"/>
              <a:ext cx="238625" cy="237875"/>
            </a:xfrm>
            <a:custGeom>
              <a:avLst/>
              <a:gdLst/>
              <a:ahLst/>
              <a:cxnLst/>
              <a:rect l="l" t="t" r="r" b="b"/>
              <a:pathLst>
                <a:path w="9545" h="9515" extrusionOk="0">
                  <a:moveTo>
                    <a:pt x="0" y="1"/>
                  </a:moveTo>
                  <a:lnTo>
                    <a:pt x="0" y="9515"/>
                  </a:lnTo>
                  <a:lnTo>
                    <a:pt x="9544" y="9515"/>
                  </a:lnTo>
                  <a:cubicBezTo>
                    <a:pt x="9544" y="4256"/>
                    <a:pt x="5289" y="1"/>
                    <a:pt x="0"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p:cNvSpPr/>
            <p:nvPr/>
          </p:nvSpPr>
          <p:spPr>
            <a:xfrm>
              <a:off x="6097650" y="2621900"/>
              <a:ext cx="238625" cy="238650"/>
            </a:xfrm>
            <a:custGeom>
              <a:avLst/>
              <a:gdLst/>
              <a:ahLst/>
              <a:cxnLst/>
              <a:rect l="l" t="t" r="r" b="b"/>
              <a:pathLst>
                <a:path w="9545" h="9546" extrusionOk="0">
                  <a:moveTo>
                    <a:pt x="0" y="1"/>
                  </a:moveTo>
                  <a:lnTo>
                    <a:pt x="0" y="9545"/>
                  </a:lnTo>
                  <a:cubicBezTo>
                    <a:pt x="5289" y="9545"/>
                    <a:pt x="9545" y="5290"/>
                    <a:pt x="9545"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p:cNvSpPr/>
            <p:nvPr/>
          </p:nvSpPr>
          <p:spPr>
            <a:xfrm>
              <a:off x="6083975" y="2396975"/>
              <a:ext cx="237850" cy="238625"/>
            </a:xfrm>
            <a:custGeom>
              <a:avLst/>
              <a:gdLst/>
              <a:ahLst/>
              <a:cxnLst/>
              <a:rect l="l" t="t" r="r" b="b"/>
              <a:pathLst>
                <a:path w="9514" h="9545" extrusionOk="0">
                  <a:moveTo>
                    <a:pt x="0" y="1"/>
                  </a:moveTo>
                  <a:cubicBezTo>
                    <a:pt x="0" y="5290"/>
                    <a:pt x="4256" y="9545"/>
                    <a:pt x="9514" y="9545"/>
                  </a:cubicBez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3">
  <p:cSld name="CUSTOM_9_1_1_1">
    <p:bg>
      <p:bgPr>
        <a:solidFill>
          <a:schemeClr val="dk1"/>
        </a:solidFill>
        <a:effectLst/>
      </p:bgPr>
    </p:bg>
    <p:spTree>
      <p:nvGrpSpPr>
        <p:cNvPr id="1" name="Shape 966"/>
        <p:cNvGrpSpPr/>
        <p:nvPr/>
      </p:nvGrpSpPr>
      <p:grpSpPr>
        <a:xfrm>
          <a:off x="0" y="0"/>
          <a:ext cx="0" cy="0"/>
          <a:chOff x="0" y="0"/>
          <a:chExt cx="0" cy="0"/>
        </a:xfrm>
      </p:grpSpPr>
      <p:grpSp>
        <p:nvGrpSpPr>
          <p:cNvPr id="967" name="Google Shape;967;p40"/>
          <p:cNvGrpSpPr/>
          <p:nvPr/>
        </p:nvGrpSpPr>
        <p:grpSpPr>
          <a:xfrm>
            <a:off x="-1290658" y="1192902"/>
            <a:ext cx="3697846" cy="3337747"/>
            <a:chOff x="1740732" y="712175"/>
            <a:chExt cx="4287854" cy="3870300"/>
          </a:xfrm>
        </p:grpSpPr>
        <p:grpSp>
          <p:nvGrpSpPr>
            <p:cNvPr id="968" name="Google Shape;968;p40"/>
            <p:cNvGrpSpPr/>
            <p:nvPr/>
          </p:nvGrpSpPr>
          <p:grpSpPr>
            <a:xfrm>
              <a:off x="2341558" y="712175"/>
              <a:ext cx="3381042" cy="3870300"/>
              <a:chOff x="2341558" y="712175"/>
              <a:chExt cx="3381042" cy="3870300"/>
            </a:xfrm>
          </p:grpSpPr>
          <p:cxnSp>
            <p:nvCxnSpPr>
              <p:cNvPr id="969" name="Google Shape;969;p40"/>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70" name="Google Shape;970;p40"/>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71" name="Google Shape;971;p40"/>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72" name="Google Shape;972;p40"/>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73" name="Google Shape;973;p40"/>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74" name="Google Shape;974;p40"/>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975" name="Google Shape;975;p40"/>
            <p:cNvGrpSpPr/>
            <p:nvPr/>
          </p:nvGrpSpPr>
          <p:grpSpPr>
            <a:xfrm rot="5400000">
              <a:off x="2532242" y="516414"/>
              <a:ext cx="2704835" cy="4287854"/>
              <a:chOff x="2341561" y="712175"/>
              <a:chExt cx="2704835" cy="3535500"/>
            </a:xfrm>
          </p:grpSpPr>
          <p:cxnSp>
            <p:nvCxnSpPr>
              <p:cNvPr id="976" name="Google Shape;976;p40"/>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77" name="Google Shape;977;p40"/>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78" name="Google Shape;978;p40"/>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79" name="Google Shape;979;p40"/>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80" name="Google Shape;980;p40"/>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981" name="Google Shape;981;p40"/>
          <p:cNvGrpSpPr/>
          <p:nvPr/>
        </p:nvGrpSpPr>
        <p:grpSpPr>
          <a:xfrm>
            <a:off x="6737717" y="1192902"/>
            <a:ext cx="3697846" cy="3337747"/>
            <a:chOff x="1740732" y="712175"/>
            <a:chExt cx="4287854" cy="3870300"/>
          </a:xfrm>
        </p:grpSpPr>
        <p:grpSp>
          <p:nvGrpSpPr>
            <p:cNvPr id="982" name="Google Shape;982;p40"/>
            <p:cNvGrpSpPr/>
            <p:nvPr/>
          </p:nvGrpSpPr>
          <p:grpSpPr>
            <a:xfrm>
              <a:off x="2341558" y="712175"/>
              <a:ext cx="3381042" cy="3870300"/>
              <a:chOff x="2341558" y="712175"/>
              <a:chExt cx="3381042" cy="3870300"/>
            </a:xfrm>
          </p:grpSpPr>
          <p:cxnSp>
            <p:nvCxnSpPr>
              <p:cNvPr id="983" name="Google Shape;983;p40"/>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84" name="Google Shape;984;p40"/>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85" name="Google Shape;985;p40"/>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86" name="Google Shape;986;p40"/>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87" name="Google Shape;987;p40"/>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988" name="Google Shape;988;p40"/>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989" name="Google Shape;989;p40"/>
            <p:cNvGrpSpPr/>
            <p:nvPr/>
          </p:nvGrpSpPr>
          <p:grpSpPr>
            <a:xfrm rot="5400000">
              <a:off x="2532242" y="516414"/>
              <a:ext cx="2704835" cy="4287854"/>
              <a:chOff x="2341561" y="712175"/>
              <a:chExt cx="2704835" cy="3535500"/>
            </a:xfrm>
          </p:grpSpPr>
          <p:cxnSp>
            <p:nvCxnSpPr>
              <p:cNvPr id="990" name="Google Shape;990;p40"/>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91" name="Google Shape;991;p40"/>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92" name="Google Shape;992;p40"/>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40"/>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40"/>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995" name="Google Shape;995;p40"/>
          <p:cNvGrpSpPr/>
          <p:nvPr/>
        </p:nvGrpSpPr>
        <p:grpSpPr>
          <a:xfrm>
            <a:off x="8038979" y="1338511"/>
            <a:ext cx="768749" cy="768749"/>
            <a:chOff x="75704" y="2675011"/>
            <a:chExt cx="768749" cy="768749"/>
          </a:xfrm>
        </p:grpSpPr>
        <p:sp>
          <p:nvSpPr>
            <p:cNvPr id="996" name="Google Shape;996;p40"/>
            <p:cNvSpPr/>
            <p:nvPr/>
          </p:nvSpPr>
          <p:spPr>
            <a:xfrm>
              <a:off x="400098" y="2675011"/>
              <a:ext cx="121268" cy="768749"/>
            </a:xfrm>
            <a:custGeom>
              <a:avLst/>
              <a:gdLst/>
              <a:ahLst/>
              <a:cxnLst/>
              <a:rect l="l" t="t" r="r" b="b"/>
              <a:pathLst>
                <a:path w="2255" h="14295" extrusionOk="0">
                  <a:moveTo>
                    <a:pt x="1127" y="0"/>
                  </a:moveTo>
                  <a:cubicBezTo>
                    <a:pt x="494" y="0"/>
                    <a:pt x="1" y="3192"/>
                    <a:pt x="1" y="7159"/>
                  </a:cubicBezTo>
                  <a:cubicBezTo>
                    <a:pt x="1" y="11126"/>
                    <a:pt x="494" y="14294"/>
                    <a:pt x="1127" y="14294"/>
                  </a:cubicBezTo>
                  <a:cubicBezTo>
                    <a:pt x="1761" y="14294"/>
                    <a:pt x="2254" y="11102"/>
                    <a:pt x="2254" y="7159"/>
                  </a:cubicBezTo>
                  <a:cubicBezTo>
                    <a:pt x="2254" y="3192"/>
                    <a:pt x="1761" y="0"/>
                    <a:pt x="1127"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0"/>
            <p:cNvSpPr/>
            <p:nvPr/>
          </p:nvSpPr>
          <p:spPr>
            <a:xfrm>
              <a:off x="164063" y="2783860"/>
              <a:ext cx="593327" cy="551058"/>
            </a:xfrm>
            <a:custGeom>
              <a:avLst/>
              <a:gdLst/>
              <a:ahLst/>
              <a:cxnLst/>
              <a:rect l="l" t="t" r="r" b="b"/>
              <a:pathLst>
                <a:path w="11033" h="10247" extrusionOk="0">
                  <a:moveTo>
                    <a:pt x="10371" y="0"/>
                  </a:moveTo>
                  <a:cubicBezTo>
                    <a:pt x="9600" y="0"/>
                    <a:pt x="7214" y="1794"/>
                    <a:pt x="4695" y="4314"/>
                  </a:cubicBezTo>
                  <a:cubicBezTo>
                    <a:pt x="1925" y="7130"/>
                    <a:pt x="1" y="9735"/>
                    <a:pt x="447" y="10181"/>
                  </a:cubicBezTo>
                  <a:cubicBezTo>
                    <a:pt x="490" y="10225"/>
                    <a:pt x="555" y="10246"/>
                    <a:pt x="639" y="10246"/>
                  </a:cubicBezTo>
                  <a:cubicBezTo>
                    <a:pt x="1409" y="10246"/>
                    <a:pt x="3795" y="8452"/>
                    <a:pt x="6314" y="5933"/>
                  </a:cubicBezTo>
                  <a:cubicBezTo>
                    <a:pt x="9108" y="3140"/>
                    <a:pt x="11032" y="511"/>
                    <a:pt x="10563" y="65"/>
                  </a:cubicBezTo>
                  <a:cubicBezTo>
                    <a:pt x="10519" y="22"/>
                    <a:pt x="10454" y="0"/>
                    <a:pt x="10371"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75704" y="2998115"/>
              <a:ext cx="768749" cy="122505"/>
            </a:xfrm>
            <a:custGeom>
              <a:avLst/>
              <a:gdLst/>
              <a:ahLst/>
              <a:cxnLst/>
              <a:rect l="l" t="t" r="r" b="b"/>
              <a:pathLst>
                <a:path w="14295" h="2278" extrusionOk="0">
                  <a:moveTo>
                    <a:pt x="7159" y="1"/>
                  </a:moveTo>
                  <a:cubicBezTo>
                    <a:pt x="3216" y="1"/>
                    <a:pt x="1" y="517"/>
                    <a:pt x="1" y="1151"/>
                  </a:cubicBezTo>
                  <a:cubicBezTo>
                    <a:pt x="1" y="1761"/>
                    <a:pt x="3216" y="2278"/>
                    <a:pt x="7159" y="2278"/>
                  </a:cubicBezTo>
                  <a:cubicBezTo>
                    <a:pt x="11103" y="2278"/>
                    <a:pt x="14295" y="1785"/>
                    <a:pt x="14295" y="1151"/>
                  </a:cubicBezTo>
                  <a:cubicBezTo>
                    <a:pt x="14295" y="517"/>
                    <a:pt x="11103" y="1"/>
                    <a:pt x="7159" y="1"/>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165354" y="2783860"/>
              <a:ext cx="592036" cy="551058"/>
            </a:xfrm>
            <a:custGeom>
              <a:avLst/>
              <a:gdLst/>
              <a:ahLst/>
              <a:cxnLst/>
              <a:rect l="l" t="t" r="r" b="b"/>
              <a:pathLst>
                <a:path w="11009" h="10247" extrusionOk="0">
                  <a:moveTo>
                    <a:pt x="632" y="0"/>
                  </a:moveTo>
                  <a:cubicBezTo>
                    <a:pt x="550" y="0"/>
                    <a:pt x="488" y="22"/>
                    <a:pt x="446" y="65"/>
                  </a:cubicBezTo>
                  <a:cubicBezTo>
                    <a:pt x="0" y="511"/>
                    <a:pt x="1901" y="3140"/>
                    <a:pt x="4694" y="5933"/>
                  </a:cubicBezTo>
                  <a:cubicBezTo>
                    <a:pt x="7214" y="8452"/>
                    <a:pt x="9600" y="10246"/>
                    <a:pt x="10370" y="10246"/>
                  </a:cubicBezTo>
                  <a:cubicBezTo>
                    <a:pt x="10454" y="10246"/>
                    <a:pt x="10518" y="10225"/>
                    <a:pt x="10562" y="10181"/>
                  </a:cubicBezTo>
                  <a:cubicBezTo>
                    <a:pt x="11008" y="9735"/>
                    <a:pt x="9107" y="7107"/>
                    <a:pt x="6314" y="4314"/>
                  </a:cubicBezTo>
                  <a:cubicBezTo>
                    <a:pt x="3773" y="1794"/>
                    <a:pt x="1386" y="0"/>
                    <a:pt x="632"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3"/>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004"/>
        <p:cNvGrpSpPr/>
        <p:nvPr/>
      </p:nvGrpSpPr>
      <p:grpSpPr>
        <a:xfrm>
          <a:off x="0" y="0"/>
          <a:ext cx="0" cy="0"/>
          <a:chOff x="0" y="0"/>
          <a:chExt cx="0" cy="0"/>
        </a:xfrm>
      </p:grpSpPr>
      <p:sp>
        <p:nvSpPr>
          <p:cNvPr id="1005" name="Google Shape;1005;p4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1"/>
        <p:cNvGrpSpPr/>
        <p:nvPr/>
      </p:nvGrpSpPr>
      <p:grpSpPr>
        <a:xfrm>
          <a:off x="0" y="0"/>
          <a:ext cx="0" cy="0"/>
          <a:chOff x="0" y="0"/>
          <a:chExt cx="0" cy="0"/>
        </a:xfrm>
      </p:grpSpPr>
      <p:grpSp>
        <p:nvGrpSpPr>
          <p:cNvPr id="12" name="Google Shape;12;p3"/>
          <p:cNvGrpSpPr/>
          <p:nvPr/>
        </p:nvGrpSpPr>
        <p:grpSpPr>
          <a:xfrm>
            <a:off x="241295" y="305553"/>
            <a:ext cx="8658595" cy="4520100"/>
            <a:chOff x="241295" y="305553"/>
            <a:chExt cx="8658595" cy="4520100"/>
          </a:xfrm>
        </p:grpSpPr>
        <p:grpSp>
          <p:nvGrpSpPr>
            <p:cNvPr id="13" name="Google Shape;13;p3"/>
            <p:cNvGrpSpPr/>
            <p:nvPr/>
          </p:nvGrpSpPr>
          <p:grpSpPr>
            <a:xfrm rot="5400000">
              <a:off x="2991105" y="-1762873"/>
              <a:ext cx="3158975" cy="8658595"/>
              <a:chOff x="2341559" y="-1865390"/>
              <a:chExt cx="2704833" cy="6113100"/>
            </a:xfrm>
          </p:grpSpPr>
          <p:cxnSp>
            <p:nvCxnSpPr>
              <p:cNvPr id="14" name="Google Shape;14;p3"/>
              <p:cNvCxnSpPr/>
              <p:nvPr/>
            </p:nvCxnSpPr>
            <p:spPr>
              <a:xfrm>
                <a:off x="2341559" y="-1865390"/>
                <a:ext cx="0" cy="6113100"/>
              </a:xfrm>
              <a:prstGeom prst="straightConnector1">
                <a:avLst/>
              </a:prstGeom>
              <a:noFill/>
              <a:ln w="9525" cap="flat" cmpd="sng">
                <a:solidFill>
                  <a:schemeClr val="dk2"/>
                </a:solidFill>
                <a:prstDash val="solid"/>
                <a:round/>
                <a:headEnd type="none" w="med" len="med"/>
                <a:tailEnd type="none" w="med" len="med"/>
              </a:ln>
            </p:spPr>
          </p:cxnSp>
          <p:cxnSp>
            <p:nvCxnSpPr>
              <p:cNvPr id="15" name="Google Shape;15;p3"/>
              <p:cNvCxnSpPr/>
              <p:nvPr/>
            </p:nvCxnSpPr>
            <p:spPr>
              <a:xfrm>
                <a:off x="3017768" y="-1865390"/>
                <a:ext cx="0" cy="6113100"/>
              </a:xfrm>
              <a:prstGeom prst="straightConnector1">
                <a:avLst/>
              </a:prstGeom>
              <a:noFill/>
              <a:ln w="9525" cap="flat" cmpd="sng">
                <a:solidFill>
                  <a:schemeClr val="dk2"/>
                </a:solidFill>
                <a:prstDash val="solid"/>
                <a:round/>
                <a:headEnd type="none" w="med" len="med"/>
                <a:tailEnd type="none" w="med" len="med"/>
              </a:ln>
            </p:spPr>
          </p:cxnSp>
          <p:cxnSp>
            <p:nvCxnSpPr>
              <p:cNvPr id="16" name="Google Shape;16;p3"/>
              <p:cNvCxnSpPr/>
              <p:nvPr/>
            </p:nvCxnSpPr>
            <p:spPr>
              <a:xfrm>
                <a:off x="3693976" y="-1865390"/>
                <a:ext cx="0" cy="6113100"/>
              </a:xfrm>
              <a:prstGeom prst="straightConnector1">
                <a:avLst/>
              </a:prstGeom>
              <a:noFill/>
              <a:ln w="9525" cap="flat" cmpd="sng">
                <a:solidFill>
                  <a:schemeClr val="dk2"/>
                </a:solidFill>
                <a:prstDash val="solid"/>
                <a:round/>
                <a:headEnd type="none" w="med" len="med"/>
                <a:tailEnd type="none" w="med" len="med"/>
              </a:ln>
            </p:spPr>
          </p:cxnSp>
          <p:cxnSp>
            <p:nvCxnSpPr>
              <p:cNvPr id="17" name="Google Shape;17;p3"/>
              <p:cNvCxnSpPr/>
              <p:nvPr/>
            </p:nvCxnSpPr>
            <p:spPr>
              <a:xfrm>
                <a:off x="4370184" y="-1865390"/>
                <a:ext cx="0" cy="6113100"/>
              </a:xfrm>
              <a:prstGeom prst="straightConnector1">
                <a:avLst/>
              </a:prstGeom>
              <a:noFill/>
              <a:ln w="9525" cap="flat" cmpd="sng">
                <a:solidFill>
                  <a:schemeClr val="dk2"/>
                </a:solidFill>
                <a:prstDash val="solid"/>
                <a:round/>
                <a:headEnd type="none" w="med" len="med"/>
                <a:tailEnd type="none" w="med" len="med"/>
              </a:ln>
            </p:spPr>
          </p:cxnSp>
          <p:cxnSp>
            <p:nvCxnSpPr>
              <p:cNvPr id="18" name="Google Shape;18;p3"/>
              <p:cNvCxnSpPr/>
              <p:nvPr/>
            </p:nvCxnSpPr>
            <p:spPr>
              <a:xfrm>
                <a:off x="5046393" y="-1865390"/>
                <a:ext cx="0" cy="6113100"/>
              </a:xfrm>
              <a:prstGeom prst="straightConnector1">
                <a:avLst/>
              </a:prstGeom>
              <a:noFill/>
              <a:ln w="9525" cap="flat" cmpd="sng">
                <a:solidFill>
                  <a:schemeClr val="dk2"/>
                </a:solidFill>
                <a:prstDash val="solid"/>
                <a:round/>
                <a:headEnd type="none" w="med" len="med"/>
                <a:tailEnd type="none" w="med" len="med"/>
              </a:ln>
            </p:spPr>
          </p:cxnSp>
        </p:grpSp>
        <p:grpSp>
          <p:nvGrpSpPr>
            <p:cNvPr id="19" name="Google Shape;19;p3"/>
            <p:cNvGrpSpPr/>
            <p:nvPr/>
          </p:nvGrpSpPr>
          <p:grpSpPr>
            <a:xfrm>
              <a:off x="964507" y="305553"/>
              <a:ext cx="7211705" cy="4520100"/>
              <a:chOff x="964507" y="305553"/>
              <a:chExt cx="7211705" cy="4520100"/>
            </a:xfrm>
          </p:grpSpPr>
          <p:cxnSp>
            <p:nvCxnSpPr>
              <p:cNvPr id="20" name="Google Shape;20;p3"/>
              <p:cNvCxnSpPr/>
              <p:nvPr/>
            </p:nvCxnSpPr>
            <p:spPr>
              <a:xfrm>
                <a:off x="964507"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21" name="Google Shape;21;p3"/>
              <p:cNvCxnSpPr/>
              <p:nvPr/>
            </p:nvCxnSpPr>
            <p:spPr>
              <a:xfrm>
                <a:off x="1765808"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22" name="Google Shape;22;p3"/>
              <p:cNvCxnSpPr/>
              <p:nvPr/>
            </p:nvCxnSpPr>
            <p:spPr>
              <a:xfrm>
                <a:off x="2567109"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23" name="Google Shape;23;p3"/>
              <p:cNvCxnSpPr/>
              <p:nvPr/>
            </p:nvCxnSpPr>
            <p:spPr>
              <a:xfrm>
                <a:off x="3368409"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24" name="Google Shape;24;p3"/>
              <p:cNvCxnSpPr/>
              <p:nvPr/>
            </p:nvCxnSpPr>
            <p:spPr>
              <a:xfrm>
                <a:off x="4169710"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25;p3"/>
              <p:cNvCxnSpPr/>
              <p:nvPr/>
            </p:nvCxnSpPr>
            <p:spPr>
              <a:xfrm>
                <a:off x="4971011"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26" name="Google Shape;26;p3"/>
              <p:cNvCxnSpPr/>
              <p:nvPr/>
            </p:nvCxnSpPr>
            <p:spPr>
              <a:xfrm>
                <a:off x="5772311"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27" name="Google Shape;27;p3"/>
              <p:cNvCxnSpPr/>
              <p:nvPr/>
            </p:nvCxnSpPr>
            <p:spPr>
              <a:xfrm>
                <a:off x="6573612"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28;p3"/>
              <p:cNvCxnSpPr/>
              <p:nvPr/>
            </p:nvCxnSpPr>
            <p:spPr>
              <a:xfrm>
                <a:off x="7374912" y="305553"/>
                <a:ext cx="0" cy="4520100"/>
              </a:xfrm>
              <a:prstGeom prst="straightConnector1">
                <a:avLst/>
              </a:prstGeom>
              <a:noFill/>
              <a:ln w="9525" cap="flat" cmpd="sng">
                <a:solidFill>
                  <a:schemeClr val="dk2"/>
                </a:solidFill>
                <a:prstDash val="solid"/>
                <a:round/>
                <a:headEnd type="none" w="med" len="med"/>
                <a:tailEnd type="none" w="med" len="med"/>
              </a:ln>
            </p:spPr>
          </p:cxnSp>
          <p:cxnSp>
            <p:nvCxnSpPr>
              <p:cNvPr id="29" name="Google Shape;29;p3"/>
              <p:cNvCxnSpPr/>
              <p:nvPr/>
            </p:nvCxnSpPr>
            <p:spPr>
              <a:xfrm>
                <a:off x="8176213" y="305553"/>
                <a:ext cx="0" cy="4520100"/>
              </a:xfrm>
              <a:prstGeom prst="straightConnector1">
                <a:avLst/>
              </a:prstGeom>
              <a:noFill/>
              <a:ln w="9525" cap="flat" cmpd="sng">
                <a:solidFill>
                  <a:schemeClr val="dk2"/>
                </a:solidFill>
                <a:prstDash val="solid"/>
                <a:round/>
                <a:headEnd type="none" w="med" len="med"/>
                <a:tailEnd type="none" w="med" len="med"/>
              </a:ln>
            </p:spPr>
          </p:cxnSp>
        </p:grpSp>
      </p:grpSp>
      <p:sp>
        <p:nvSpPr>
          <p:cNvPr id="30" name="Google Shape;30;p3"/>
          <p:cNvSpPr txBox="1">
            <a:spLocks noGrp="1"/>
          </p:cNvSpPr>
          <p:nvPr>
            <p:ph type="title"/>
          </p:nvPr>
        </p:nvSpPr>
        <p:spPr>
          <a:xfrm>
            <a:off x="1053694" y="1482162"/>
            <a:ext cx="3841200" cy="1527600"/>
          </a:xfrm>
          <a:prstGeom prst="rect">
            <a:avLst/>
          </a:prstGeom>
          <a:solidFill>
            <a:schemeClr val="dk1"/>
          </a:solidFill>
          <a:ln>
            <a:noFill/>
          </a:ln>
        </p:spPr>
        <p:txBody>
          <a:bodyPr spcFirstLastPara="1" wrap="square" lIns="91425" tIns="91425" rIns="91425" bIns="91425" anchor="t" anchorCtr="0">
            <a:noAutofit/>
          </a:bodyPr>
          <a:lstStyle>
            <a:lvl1pPr lvl="0">
              <a:spcBef>
                <a:spcPts val="0"/>
              </a:spcBef>
              <a:spcAft>
                <a:spcPts val="0"/>
              </a:spcAft>
              <a:buSzPts val="3600"/>
              <a:buNone/>
              <a:defRPr sz="43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1" name="Google Shape;31;p3"/>
          <p:cNvSpPr txBox="1">
            <a:spLocks noGrp="1"/>
          </p:cNvSpPr>
          <p:nvPr>
            <p:ph type="title" idx="2" hasCustomPrompt="1"/>
          </p:nvPr>
        </p:nvSpPr>
        <p:spPr>
          <a:xfrm>
            <a:off x="6209975" y="1791144"/>
            <a:ext cx="1471500" cy="1561200"/>
          </a:xfrm>
          <a:prstGeom prst="rect">
            <a:avLst/>
          </a:pr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8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2" name="Google Shape;32;p3"/>
          <p:cNvSpPr txBox="1">
            <a:spLocks noGrp="1"/>
          </p:cNvSpPr>
          <p:nvPr>
            <p:ph type="subTitle" idx="1"/>
          </p:nvPr>
        </p:nvSpPr>
        <p:spPr>
          <a:xfrm>
            <a:off x="1053700" y="3168600"/>
            <a:ext cx="3841200" cy="414000"/>
          </a:xfrm>
          <a:prstGeom prst="rect">
            <a:avLst/>
          </a:prstGeom>
          <a:solidFill>
            <a:schemeClr val="dk2"/>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1"/>
        </a:solidFill>
        <a:effectLst/>
      </p:bgPr>
    </p:bg>
    <p:spTree>
      <p:nvGrpSpPr>
        <p:cNvPr id="1" name="Shape 33"/>
        <p:cNvGrpSpPr/>
        <p:nvPr/>
      </p:nvGrpSpPr>
      <p:grpSpPr>
        <a:xfrm>
          <a:off x="0" y="0"/>
          <a:ext cx="0" cy="0"/>
          <a:chOff x="0" y="0"/>
          <a:chExt cx="0" cy="0"/>
        </a:xfrm>
      </p:grpSpPr>
      <p:sp>
        <p:nvSpPr>
          <p:cNvPr id="34" name="Google Shape;34;p4"/>
          <p:cNvSpPr txBox="1">
            <a:spLocks noGrp="1"/>
          </p:cNvSpPr>
          <p:nvPr>
            <p:ph type="title"/>
          </p:nvPr>
        </p:nvSpPr>
        <p:spPr>
          <a:xfrm>
            <a:off x="720000" y="538422"/>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4"/>
          <p:cNvSpPr txBox="1">
            <a:spLocks noGrp="1"/>
          </p:cNvSpPr>
          <p:nvPr>
            <p:ph type="body" idx="1"/>
          </p:nvPr>
        </p:nvSpPr>
        <p:spPr>
          <a:xfrm>
            <a:off x="720000" y="1340101"/>
            <a:ext cx="7704000" cy="290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300">
                <a:solidFill>
                  <a:schemeClr val="lt1"/>
                </a:solidFill>
              </a:defRPr>
            </a:lvl1pPr>
            <a:lvl2pPr marL="914400" lvl="1" indent="-304800" rtl="0">
              <a:lnSpc>
                <a:spcPct val="100000"/>
              </a:lnSpc>
              <a:spcBef>
                <a:spcPts val="0"/>
              </a:spcBef>
              <a:spcAft>
                <a:spcPts val="0"/>
              </a:spcAft>
              <a:buSzPts val="1200"/>
              <a:buFont typeface="Roboto Condensed Light"/>
              <a:buAutoNum type="alphaLcPeriod"/>
              <a:defRPr/>
            </a:lvl2pPr>
            <a:lvl3pPr marL="1371600" lvl="2" indent="-304800" rtl="0">
              <a:lnSpc>
                <a:spcPct val="100000"/>
              </a:lnSpc>
              <a:spcBef>
                <a:spcPts val="1600"/>
              </a:spcBef>
              <a:spcAft>
                <a:spcPts val="0"/>
              </a:spcAft>
              <a:buSzPts val="1200"/>
              <a:buFont typeface="Roboto Condensed Light"/>
              <a:buAutoNum type="romanLcPeriod"/>
              <a:defRPr/>
            </a:lvl3pPr>
            <a:lvl4pPr marL="1828800" lvl="3" indent="-304800" rtl="0">
              <a:lnSpc>
                <a:spcPct val="100000"/>
              </a:lnSpc>
              <a:spcBef>
                <a:spcPts val="1600"/>
              </a:spcBef>
              <a:spcAft>
                <a:spcPts val="0"/>
              </a:spcAft>
              <a:buSzPts val="1200"/>
              <a:buFont typeface="Roboto Condensed Light"/>
              <a:buAutoNum type="arabicPeriod"/>
              <a:defRPr/>
            </a:lvl4pPr>
            <a:lvl5pPr marL="2286000" lvl="4" indent="-304800" rtl="0">
              <a:lnSpc>
                <a:spcPct val="100000"/>
              </a:lnSpc>
              <a:spcBef>
                <a:spcPts val="1600"/>
              </a:spcBef>
              <a:spcAft>
                <a:spcPts val="0"/>
              </a:spcAft>
              <a:buSzPts val="1200"/>
              <a:buFont typeface="Roboto Condensed Light"/>
              <a:buAutoNum type="alphaLcPeriod"/>
              <a:defRPr/>
            </a:lvl5pPr>
            <a:lvl6pPr marL="2743200" lvl="5" indent="-304800" rtl="0">
              <a:lnSpc>
                <a:spcPct val="100000"/>
              </a:lnSpc>
              <a:spcBef>
                <a:spcPts val="1600"/>
              </a:spcBef>
              <a:spcAft>
                <a:spcPts val="0"/>
              </a:spcAft>
              <a:buSzPts val="1200"/>
              <a:buFont typeface="Roboto Condensed Light"/>
              <a:buAutoNum type="romanLcPeriod"/>
              <a:defRPr/>
            </a:lvl6pPr>
            <a:lvl7pPr marL="3200400" lvl="6" indent="-304800" rtl="0">
              <a:lnSpc>
                <a:spcPct val="100000"/>
              </a:lnSpc>
              <a:spcBef>
                <a:spcPts val="1600"/>
              </a:spcBef>
              <a:spcAft>
                <a:spcPts val="0"/>
              </a:spcAft>
              <a:buSzPts val="1200"/>
              <a:buFont typeface="Roboto Condensed Light"/>
              <a:buAutoNum type="arabicPeriod"/>
              <a:defRPr/>
            </a:lvl7pPr>
            <a:lvl8pPr marL="3657600" lvl="7" indent="-304800" rtl="0">
              <a:lnSpc>
                <a:spcPct val="100000"/>
              </a:lnSpc>
              <a:spcBef>
                <a:spcPts val="1600"/>
              </a:spcBef>
              <a:spcAft>
                <a:spcPts val="0"/>
              </a:spcAft>
              <a:buSzPts val="1200"/>
              <a:buFont typeface="Roboto Condensed Light"/>
              <a:buAutoNum type="alphaLcPeriod"/>
              <a:defRPr/>
            </a:lvl8pPr>
            <a:lvl9pPr marL="4114800" lvl="8" indent="-304800" rtl="0">
              <a:lnSpc>
                <a:spcPct val="100000"/>
              </a:lnSpc>
              <a:spcBef>
                <a:spcPts val="1600"/>
              </a:spcBef>
              <a:spcAft>
                <a:spcPts val="1600"/>
              </a:spcAft>
              <a:buSzPts val="1200"/>
              <a:buFont typeface="Roboto Condensed Light"/>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1"/>
        </a:solidFill>
        <a:effectLst/>
      </p:bgPr>
    </p:bg>
    <p:spTree>
      <p:nvGrpSpPr>
        <p:cNvPr id="1" name="Shape 36"/>
        <p:cNvGrpSpPr/>
        <p:nvPr/>
      </p:nvGrpSpPr>
      <p:grpSpPr>
        <a:xfrm>
          <a:off x="0" y="0"/>
          <a:ext cx="0" cy="0"/>
          <a:chOff x="0" y="0"/>
          <a:chExt cx="0" cy="0"/>
        </a:xfrm>
      </p:grpSpPr>
      <p:grpSp>
        <p:nvGrpSpPr>
          <p:cNvPr id="37" name="Google Shape;37;p5"/>
          <p:cNvGrpSpPr/>
          <p:nvPr/>
        </p:nvGrpSpPr>
        <p:grpSpPr>
          <a:xfrm>
            <a:off x="-1030833" y="-86323"/>
            <a:ext cx="3697846" cy="3337747"/>
            <a:chOff x="1740732" y="712175"/>
            <a:chExt cx="4287854" cy="3870300"/>
          </a:xfrm>
        </p:grpSpPr>
        <p:grpSp>
          <p:nvGrpSpPr>
            <p:cNvPr id="38" name="Google Shape;38;p5"/>
            <p:cNvGrpSpPr/>
            <p:nvPr/>
          </p:nvGrpSpPr>
          <p:grpSpPr>
            <a:xfrm>
              <a:off x="2341558" y="712175"/>
              <a:ext cx="3381042" cy="3870300"/>
              <a:chOff x="2341558" y="712175"/>
              <a:chExt cx="3381042" cy="3870300"/>
            </a:xfrm>
          </p:grpSpPr>
          <p:cxnSp>
            <p:nvCxnSpPr>
              <p:cNvPr id="39" name="Google Shape;39;p5"/>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40" name="Google Shape;40;p5"/>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41" name="Google Shape;41;p5"/>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42" name="Google Shape;42;p5"/>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43" name="Google Shape;43;p5"/>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44" name="Google Shape;44;p5"/>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45" name="Google Shape;45;p5"/>
            <p:cNvGrpSpPr/>
            <p:nvPr/>
          </p:nvGrpSpPr>
          <p:grpSpPr>
            <a:xfrm rot="5400000">
              <a:off x="2532242" y="516414"/>
              <a:ext cx="2704835" cy="4287854"/>
              <a:chOff x="2341561" y="712175"/>
              <a:chExt cx="2704835" cy="3535500"/>
            </a:xfrm>
          </p:grpSpPr>
          <p:cxnSp>
            <p:nvCxnSpPr>
              <p:cNvPr id="46" name="Google Shape;46;p5"/>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47" name="Google Shape;47;p5"/>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48" name="Google Shape;48;p5"/>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49" name="Google Shape;49;p5"/>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50" name="Google Shape;50;p5"/>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51" name="Google Shape;51;p5"/>
          <p:cNvGrpSpPr/>
          <p:nvPr/>
        </p:nvGrpSpPr>
        <p:grpSpPr>
          <a:xfrm>
            <a:off x="5319598" y="1668927"/>
            <a:ext cx="3697846" cy="3337747"/>
            <a:chOff x="1740732" y="712175"/>
            <a:chExt cx="4287854" cy="3870300"/>
          </a:xfrm>
        </p:grpSpPr>
        <p:grpSp>
          <p:nvGrpSpPr>
            <p:cNvPr id="52" name="Google Shape;52;p5"/>
            <p:cNvGrpSpPr/>
            <p:nvPr/>
          </p:nvGrpSpPr>
          <p:grpSpPr>
            <a:xfrm>
              <a:off x="2341558" y="712175"/>
              <a:ext cx="3381042" cy="3870300"/>
              <a:chOff x="2341558" y="712175"/>
              <a:chExt cx="3381042" cy="3870300"/>
            </a:xfrm>
          </p:grpSpPr>
          <p:cxnSp>
            <p:nvCxnSpPr>
              <p:cNvPr id="53" name="Google Shape;53;p5"/>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4" name="Google Shape;54;p5"/>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5" name="Google Shape;55;p5"/>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6" name="Google Shape;56;p5"/>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7" name="Google Shape;57;p5"/>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58" name="Google Shape;58;p5"/>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59" name="Google Shape;59;p5"/>
            <p:cNvGrpSpPr/>
            <p:nvPr/>
          </p:nvGrpSpPr>
          <p:grpSpPr>
            <a:xfrm rot="5400000">
              <a:off x="2532242" y="516414"/>
              <a:ext cx="2704835" cy="4287854"/>
              <a:chOff x="2341561" y="712175"/>
              <a:chExt cx="2704835" cy="3535500"/>
            </a:xfrm>
          </p:grpSpPr>
          <p:cxnSp>
            <p:nvCxnSpPr>
              <p:cNvPr id="60" name="Google Shape;60;p5"/>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61" name="Google Shape;61;p5"/>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62" name="Google Shape;62;p5"/>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63" name="Google Shape;63;p5"/>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64" name="Google Shape;64;p5"/>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sp>
        <p:nvSpPr>
          <p:cNvPr id="65" name="Google Shape;65;p5"/>
          <p:cNvSpPr txBox="1">
            <a:spLocks noGrp="1"/>
          </p:cNvSpPr>
          <p:nvPr>
            <p:ph type="title"/>
          </p:nvPr>
        </p:nvSpPr>
        <p:spPr>
          <a:xfrm>
            <a:off x="720000" y="525367"/>
            <a:ext cx="7704000" cy="572700"/>
          </a:xfrm>
          <a:prstGeom prst="rect">
            <a:avLst/>
          </a:prstGeom>
          <a:solidFill>
            <a:schemeClr val="dk1"/>
          </a:solidFill>
          <a:ln>
            <a:noFill/>
          </a:ln>
        </p:spPr>
        <p:txBody>
          <a:bodyPr spcFirstLastPara="1" wrap="square" lIns="91425" tIns="91425" rIns="91425" bIns="91425" anchor="t" anchorCtr="0">
            <a:noAutofit/>
          </a:bodyPr>
          <a:lstStyle>
            <a:lvl1pPr lvl="0" algn="ctr" rtl="0">
              <a:spcBef>
                <a:spcPts val="0"/>
              </a:spcBef>
              <a:spcAft>
                <a:spcPts val="0"/>
              </a:spcAft>
              <a:buSzPts val="31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5"/>
          <p:cNvSpPr txBox="1">
            <a:spLocks noGrp="1"/>
          </p:cNvSpPr>
          <p:nvPr>
            <p:ph type="title" idx="2"/>
          </p:nvPr>
        </p:nvSpPr>
        <p:spPr>
          <a:xfrm>
            <a:off x="909336" y="1507809"/>
            <a:ext cx="3503100" cy="4041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1800"/>
              <a:buNone/>
              <a:defRPr sz="1900">
                <a:solidFill>
                  <a:schemeClr val="lt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7" name="Google Shape;67;p5"/>
          <p:cNvSpPr txBox="1">
            <a:spLocks noGrp="1"/>
          </p:cNvSpPr>
          <p:nvPr>
            <p:ph type="title" idx="3"/>
          </p:nvPr>
        </p:nvSpPr>
        <p:spPr>
          <a:xfrm>
            <a:off x="4729436" y="1507809"/>
            <a:ext cx="3503100" cy="4041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1800"/>
              <a:buNone/>
              <a:defRPr sz="1900">
                <a:solidFill>
                  <a:schemeClr val="lt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8" name="Google Shape;68;p5"/>
          <p:cNvSpPr txBox="1">
            <a:spLocks noGrp="1"/>
          </p:cNvSpPr>
          <p:nvPr>
            <p:ph type="subTitle" idx="1"/>
          </p:nvPr>
        </p:nvSpPr>
        <p:spPr>
          <a:xfrm>
            <a:off x="4729449" y="1938675"/>
            <a:ext cx="3503100" cy="2653200"/>
          </a:xfrm>
          <a:prstGeom prst="rect">
            <a:avLst/>
          </a:prstGeom>
          <a:solidFill>
            <a:schemeClr val="dk1"/>
          </a:solid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9" name="Google Shape;69;p5"/>
          <p:cNvSpPr txBox="1">
            <a:spLocks noGrp="1"/>
          </p:cNvSpPr>
          <p:nvPr>
            <p:ph type="subTitle" idx="4"/>
          </p:nvPr>
        </p:nvSpPr>
        <p:spPr>
          <a:xfrm>
            <a:off x="909336" y="1938675"/>
            <a:ext cx="3503100" cy="2653200"/>
          </a:xfrm>
          <a:prstGeom prst="rect">
            <a:avLst/>
          </a:prstGeom>
          <a:solidFill>
            <a:schemeClr val="dk1"/>
          </a:solid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100"/>
        <p:cNvGrpSpPr/>
        <p:nvPr/>
      </p:nvGrpSpPr>
      <p:grpSpPr>
        <a:xfrm>
          <a:off x="0" y="0"/>
          <a:ext cx="0" cy="0"/>
          <a:chOff x="0" y="0"/>
          <a:chExt cx="0" cy="0"/>
        </a:xfrm>
      </p:grpSpPr>
      <p:sp>
        <p:nvSpPr>
          <p:cNvPr id="101" name="Google Shape;101;p7"/>
          <p:cNvSpPr txBox="1">
            <a:spLocks noGrp="1"/>
          </p:cNvSpPr>
          <p:nvPr>
            <p:ph type="body" idx="1"/>
          </p:nvPr>
        </p:nvSpPr>
        <p:spPr>
          <a:xfrm>
            <a:off x="726900" y="1259225"/>
            <a:ext cx="4683000" cy="3344100"/>
          </a:xfrm>
          <a:prstGeom prst="rect">
            <a:avLst/>
          </a:prstGeom>
          <a:solidFill>
            <a:schemeClr val="dk1"/>
          </a:solidFill>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Passion One"/>
              <a:buChar char="■"/>
              <a:defRPr>
                <a:solidFill>
                  <a:schemeClr val="lt1"/>
                </a:solidFill>
              </a:defRPr>
            </a:lvl1pPr>
            <a:lvl2pPr marL="914400" lvl="1" indent="-304800" rtl="0">
              <a:lnSpc>
                <a:spcPct val="115000"/>
              </a:lnSpc>
              <a:spcBef>
                <a:spcPts val="0"/>
              </a:spcBef>
              <a:spcAft>
                <a:spcPts val="0"/>
              </a:spcAft>
              <a:buSzPts val="1200"/>
              <a:buFont typeface="Roboto Condensed Light"/>
              <a:buChar char="○"/>
              <a:defRPr>
                <a:solidFill>
                  <a:schemeClr val="lt1"/>
                </a:solidFill>
              </a:defRPr>
            </a:lvl2pPr>
            <a:lvl3pPr marL="1371600" lvl="2" indent="-304800" rtl="0">
              <a:lnSpc>
                <a:spcPct val="115000"/>
              </a:lnSpc>
              <a:spcBef>
                <a:spcPts val="1600"/>
              </a:spcBef>
              <a:spcAft>
                <a:spcPts val="0"/>
              </a:spcAft>
              <a:buSzPts val="1200"/>
              <a:buFont typeface="Roboto Condensed Light"/>
              <a:buChar char="■"/>
              <a:defRPr>
                <a:solidFill>
                  <a:schemeClr val="lt1"/>
                </a:solidFill>
              </a:defRPr>
            </a:lvl3pPr>
            <a:lvl4pPr marL="1828800" lvl="3" indent="-304800" rtl="0">
              <a:lnSpc>
                <a:spcPct val="115000"/>
              </a:lnSpc>
              <a:spcBef>
                <a:spcPts val="1600"/>
              </a:spcBef>
              <a:spcAft>
                <a:spcPts val="0"/>
              </a:spcAft>
              <a:buSzPts val="1200"/>
              <a:buFont typeface="Roboto Condensed Light"/>
              <a:buChar char="●"/>
              <a:defRPr>
                <a:solidFill>
                  <a:schemeClr val="lt1"/>
                </a:solidFill>
              </a:defRPr>
            </a:lvl4pPr>
            <a:lvl5pPr marL="2286000" lvl="4" indent="-304800" rtl="0">
              <a:lnSpc>
                <a:spcPct val="115000"/>
              </a:lnSpc>
              <a:spcBef>
                <a:spcPts val="1600"/>
              </a:spcBef>
              <a:spcAft>
                <a:spcPts val="0"/>
              </a:spcAft>
              <a:buSzPts val="1200"/>
              <a:buFont typeface="Roboto Condensed Light"/>
              <a:buChar char="○"/>
              <a:defRPr>
                <a:solidFill>
                  <a:schemeClr val="lt1"/>
                </a:solidFill>
              </a:defRPr>
            </a:lvl5pPr>
            <a:lvl6pPr marL="2743200" lvl="5" indent="-304800" rtl="0">
              <a:lnSpc>
                <a:spcPct val="115000"/>
              </a:lnSpc>
              <a:spcBef>
                <a:spcPts val="1600"/>
              </a:spcBef>
              <a:spcAft>
                <a:spcPts val="0"/>
              </a:spcAft>
              <a:buSzPts val="1200"/>
              <a:buFont typeface="Roboto Condensed Light"/>
              <a:buChar char="■"/>
              <a:defRPr>
                <a:solidFill>
                  <a:schemeClr val="lt1"/>
                </a:solidFill>
              </a:defRPr>
            </a:lvl6pPr>
            <a:lvl7pPr marL="3200400" lvl="6" indent="-304800" rtl="0">
              <a:lnSpc>
                <a:spcPct val="115000"/>
              </a:lnSpc>
              <a:spcBef>
                <a:spcPts val="1600"/>
              </a:spcBef>
              <a:spcAft>
                <a:spcPts val="0"/>
              </a:spcAft>
              <a:buSzPts val="1200"/>
              <a:buFont typeface="Roboto Condensed Light"/>
              <a:buChar char="●"/>
              <a:defRPr>
                <a:solidFill>
                  <a:schemeClr val="lt1"/>
                </a:solidFill>
              </a:defRPr>
            </a:lvl7pPr>
            <a:lvl8pPr marL="3657600" lvl="7" indent="-304800" rtl="0">
              <a:lnSpc>
                <a:spcPct val="115000"/>
              </a:lnSpc>
              <a:spcBef>
                <a:spcPts val="1600"/>
              </a:spcBef>
              <a:spcAft>
                <a:spcPts val="0"/>
              </a:spcAft>
              <a:buSzPts val="1200"/>
              <a:buFont typeface="Roboto Condensed Light"/>
              <a:buChar char="○"/>
              <a:defRPr>
                <a:solidFill>
                  <a:schemeClr val="lt1"/>
                </a:solidFill>
              </a:defRPr>
            </a:lvl8pPr>
            <a:lvl9pPr marL="4114800" lvl="8" indent="-304800" rtl="0">
              <a:lnSpc>
                <a:spcPct val="115000"/>
              </a:lnSpc>
              <a:spcBef>
                <a:spcPts val="1600"/>
              </a:spcBef>
              <a:spcAft>
                <a:spcPts val="1600"/>
              </a:spcAft>
              <a:buSzPts val="1200"/>
              <a:buFont typeface="Roboto Condensed Light"/>
              <a:buChar char="■"/>
              <a:defRPr>
                <a:solidFill>
                  <a:schemeClr val="lt1"/>
                </a:solidFill>
              </a:defRPr>
            </a:lvl9pPr>
          </a:lstStyle>
          <a:p>
            <a:endParaRPr/>
          </a:p>
        </p:txBody>
      </p:sp>
      <p:sp>
        <p:nvSpPr>
          <p:cNvPr id="102" name="Google Shape;102;p7"/>
          <p:cNvSpPr txBox="1">
            <a:spLocks noGrp="1"/>
          </p:cNvSpPr>
          <p:nvPr>
            <p:ph type="title"/>
          </p:nvPr>
        </p:nvSpPr>
        <p:spPr>
          <a:xfrm>
            <a:off x="720000" y="538422"/>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123"/>
        <p:cNvGrpSpPr/>
        <p:nvPr/>
      </p:nvGrpSpPr>
      <p:grpSpPr>
        <a:xfrm>
          <a:off x="0" y="0"/>
          <a:ext cx="0" cy="0"/>
          <a:chOff x="0" y="0"/>
          <a:chExt cx="0" cy="0"/>
        </a:xfrm>
      </p:grpSpPr>
      <p:sp>
        <p:nvSpPr>
          <p:cNvPr id="124" name="Google Shape;124;p9"/>
          <p:cNvSpPr txBox="1">
            <a:spLocks noGrp="1"/>
          </p:cNvSpPr>
          <p:nvPr>
            <p:ph type="title"/>
          </p:nvPr>
        </p:nvSpPr>
        <p:spPr>
          <a:xfrm>
            <a:off x="4715875" y="1332162"/>
            <a:ext cx="3436500" cy="12492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3600"/>
              <a:buNone/>
              <a:defRPr sz="37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5" name="Google Shape;125;p9"/>
          <p:cNvSpPr txBox="1">
            <a:spLocks noGrp="1"/>
          </p:cNvSpPr>
          <p:nvPr>
            <p:ph type="subTitle" idx="1"/>
          </p:nvPr>
        </p:nvSpPr>
        <p:spPr>
          <a:xfrm>
            <a:off x="4715875" y="2637600"/>
            <a:ext cx="3436500" cy="153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4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_1">
    <p:bg>
      <p:bgPr>
        <a:solidFill>
          <a:schemeClr val="dk1"/>
        </a:solidFill>
        <a:effectLst/>
      </p:bgPr>
    </p:bg>
    <p:spTree>
      <p:nvGrpSpPr>
        <p:cNvPr id="1" name="Shape 150"/>
        <p:cNvGrpSpPr/>
        <p:nvPr/>
      </p:nvGrpSpPr>
      <p:grpSpPr>
        <a:xfrm>
          <a:off x="0" y="0"/>
          <a:ext cx="0" cy="0"/>
          <a:chOff x="0" y="0"/>
          <a:chExt cx="0" cy="0"/>
        </a:xfrm>
      </p:grpSpPr>
      <p:grpSp>
        <p:nvGrpSpPr>
          <p:cNvPr id="151" name="Google Shape;151;p13"/>
          <p:cNvGrpSpPr/>
          <p:nvPr/>
        </p:nvGrpSpPr>
        <p:grpSpPr>
          <a:xfrm>
            <a:off x="5319598" y="1668927"/>
            <a:ext cx="3697846" cy="3337747"/>
            <a:chOff x="1740732" y="712175"/>
            <a:chExt cx="4287854" cy="3870300"/>
          </a:xfrm>
        </p:grpSpPr>
        <p:grpSp>
          <p:nvGrpSpPr>
            <p:cNvPr id="152" name="Google Shape;152;p13"/>
            <p:cNvGrpSpPr/>
            <p:nvPr/>
          </p:nvGrpSpPr>
          <p:grpSpPr>
            <a:xfrm>
              <a:off x="2341558" y="712175"/>
              <a:ext cx="3381042" cy="3870300"/>
              <a:chOff x="2341558" y="712175"/>
              <a:chExt cx="3381042" cy="3870300"/>
            </a:xfrm>
          </p:grpSpPr>
          <p:cxnSp>
            <p:nvCxnSpPr>
              <p:cNvPr id="153" name="Google Shape;153;p13"/>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54" name="Google Shape;154;p13"/>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55" name="Google Shape;155;p13"/>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13"/>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57" name="Google Shape;157;p13"/>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58" name="Google Shape;158;p13"/>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159" name="Google Shape;159;p13"/>
            <p:cNvGrpSpPr/>
            <p:nvPr/>
          </p:nvGrpSpPr>
          <p:grpSpPr>
            <a:xfrm rot="5400000">
              <a:off x="2532242" y="516414"/>
              <a:ext cx="2704835" cy="4287854"/>
              <a:chOff x="2341561" y="712175"/>
              <a:chExt cx="2704835" cy="3535500"/>
            </a:xfrm>
          </p:grpSpPr>
          <p:cxnSp>
            <p:nvCxnSpPr>
              <p:cNvPr id="160" name="Google Shape;160;p13"/>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61" name="Google Shape;161;p13"/>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62" name="Google Shape;162;p13"/>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63" name="Google Shape;163;p13"/>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64" name="Google Shape;164;p13"/>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165" name="Google Shape;165;p13"/>
          <p:cNvGrpSpPr/>
          <p:nvPr/>
        </p:nvGrpSpPr>
        <p:grpSpPr>
          <a:xfrm>
            <a:off x="-1030833" y="-86323"/>
            <a:ext cx="3697846" cy="3337747"/>
            <a:chOff x="1740732" y="712175"/>
            <a:chExt cx="4287854" cy="3870300"/>
          </a:xfrm>
        </p:grpSpPr>
        <p:grpSp>
          <p:nvGrpSpPr>
            <p:cNvPr id="166" name="Google Shape;166;p13"/>
            <p:cNvGrpSpPr/>
            <p:nvPr/>
          </p:nvGrpSpPr>
          <p:grpSpPr>
            <a:xfrm>
              <a:off x="2341558" y="712175"/>
              <a:ext cx="3381042" cy="3870300"/>
              <a:chOff x="2341558" y="712175"/>
              <a:chExt cx="3381042" cy="3870300"/>
            </a:xfrm>
          </p:grpSpPr>
          <p:cxnSp>
            <p:nvCxnSpPr>
              <p:cNvPr id="167" name="Google Shape;167;p13"/>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68" name="Google Shape;168;p13"/>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69" name="Google Shape;169;p13"/>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70" name="Google Shape;170;p13"/>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71" name="Google Shape;171;p13"/>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72" name="Google Shape;172;p13"/>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173" name="Google Shape;173;p13"/>
            <p:cNvGrpSpPr/>
            <p:nvPr/>
          </p:nvGrpSpPr>
          <p:grpSpPr>
            <a:xfrm rot="5400000">
              <a:off x="2532242" y="516414"/>
              <a:ext cx="2704835" cy="4287854"/>
              <a:chOff x="2341561" y="712175"/>
              <a:chExt cx="2704835" cy="3535500"/>
            </a:xfrm>
          </p:grpSpPr>
          <p:cxnSp>
            <p:nvCxnSpPr>
              <p:cNvPr id="174" name="Google Shape;174;p13"/>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75" name="Google Shape;175;p13"/>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13"/>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77" name="Google Shape;177;p13"/>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78" name="Google Shape;178;p13"/>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sp>
        <p:nvSpPr>
          <p:cNvPr id="179" name="Google Shape;179;p13"/>
          <p:cNvSpPr txBox="1">
            <a:spLocks noGrp="1"/>
          </p:cNvSpPr>
          <p:nvPr>
            <p:ph type="subTitle" idx="1"/>
          </p:nvPr>
        </p:nvSpPr>
        <p:spPr>
          <a:xfrm>
            <a:off x="1697338" y="2904100"/>
            <a:ext cx="2790000" cy="438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1500">
                <a:solidFill>
                  <a:schemeClr val="lt1"/>
                </a:solidFill>
                <a:latin typeface="Gilda Display"/>
                <a:ea typeface="Gilda Display"/>
                <a:cs typeface="Gilda Display"/>
                <a:sym typeface="Gilda Display"/>
              </a:defRPr>
            </a:lvl1pPr>
            <a:lvl2pPr lvl="1"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180" name="Google Shape;180;p13"/>
          <p:cNvSpPr txBox="1">
            <a:spLocks noGrp="1"/>
          </p:cNvSpPr>
          <p:nvPr>
            <p:ph type="subTitle" idx="2"/>
          </p:nvPr>
        </p:nvSpPr>
        <p:spPr>
          <a:xfrm>
            <a:off x="1697326" y="3335850"/>
            <a:ext cx="2790000" cy="591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1" name="Google Shape;181;p13"/>
          <p:cNvSpPr txBox="1">
            <a:spLocks noGrp="1"/>
          </p:cNvSpPr>
          <p:nvPr>
            <p:ph type="title" hasCustomPrompt="1"/>
          </p:nvPr>
        </p:nvSpPr>
        <p:spPr>
          <a:xfrm>
            <a:off x="848238" y="2903501"/>
            <a:ext cx="851100" cy="1022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000"/>
              <a:buNone/>
              <a:defRPr sz="3500">
                <a:solidFill>
                  <a:schemeClr val="lt1"/>
                </a:solidFill>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0"/>
              </a:spcBef>
              <a:spcAft>
                <a:spcPts val="0"/>
              </a:spcAft>
              <a:buSzPts val="2000"/>
              <a:buFont typeface="Montserrat"/>
              <a:buNone/>
              <a:defRPr sz="2000">
                <a:latin typeface="Montserrat"/>
                <a:ea typeface="Montserrat"/>
                <a:cs typeface="Montserrat"/>
                <a:sym typeface="Montserrat"/>
              </a:defRPr>
            </a:lvl3pPr>
            <a:lvl4pPr lvl="3" algn="ctr" rtl="0">
              <a:spcBef>
                <a:spcPts val="0"/>
              </a:spcBef>
              <a:spcAft>
                <a:spcPts val="0"/>
              </a:spcAft>
              <a:buSzPts val="2000"/>
              <a:buFont typeface="Montserrat"/>
              <a:buNone/>
              <a:defRPr sz="2000">
                <a:latin typeface="Montserrat"/>
                <a:ea typeface="Montserrat"/>
                <a:cs typeface="Montserrat"/>
                <a:sym typeface="Montserrat"/>
              </a:defRPr>
            </a:lvl4pPr>
            <a:lvl5pPr lvl="4" algn="ctr" rtl="0">
              <a:spcBef>
                <a:spcPts val="0"/>
              </a:spcBef>
              <a:spcAft>
                <a:spcPts val="0"/>
              </a:spcAft>
              <a:buSzPts val="2000"/>
              <a:buFont typeface="Montserrat"/>
              <a:buNone/>
              <a:defRPr sz="2000">
                <a:latin typeface="Montserrat"/>
                <a:ea typeface="Montserrat"/>
                <a:cs typeface="Montserrat"/>
                <a:sym typeface="Montserrat"/>
              </a:defRPr>
            </a:lvl5pPr>
            <a:lvl6pPr lvl="5" algn="ctr" rtl="0">
              <a:spcBef>
                <a:spcPts val="0"/>
              </a:spcBef>
              <a:spcAft>
                <a:spcPts val="0"/>
              </a:spcAft>
              <a:buSzPts val="2000"/>
              <a:buFont typeface="Montserrat"/>
              <a:buNone/>
              <a:defRPr sz="2000">
                <a:latin typeface="Montserrat"/>
                <a:ea typeface="Montserrat"/>
                <a:cs typeface="Montserrat"/>
                <a:sym typeface="Montserrat"/>
              </a:defRPr>
            </a:lvl6pPr>
            <a:lvl7pPr lvl="6" algn="ctr" rtl="0">
              <a:spcBef>
                <a:spcPts val="0"/>
              </a:spcBef>
              <a:spcAft>
                <a:spcPts val="0"/>
              </a:spcAft>
              <a:buSzPts val="2000"/>
              <a:buFont typeface="Montserrat"/>
              <a:buNone/>
              <a:defRPr sz="2000">
                <a:latin typeface="Montserrat"/>
                <a:ea typeface="Montserrat"/>
                <a:cs typeface="Montserrat"/>
                <a:sym typeface="Montserrat"/>
              </a:defRPr>
            </a:lvl7pPr>
            <a:lvl8pPr lvl="7" algn="ctr" rtl="0">
              <a:spcBef>
                <a:spcPts val="0"/>
              </a:spcBef>
              <a:spcAft>
                <a:spcPts val="0"/>
              </a:spcAft>
              <a:buSzPts val="2000"/>
              <a:buFont typeface="Montserrat"/>
              <a:buNone/>
              <a:defRPr sz="2000">
                <a:latin typeface="Montserrat"/>
                <a:ea typeface="Montserrat"/>
                <a:cs typeface="Montserrat"/>
                <a:sym typeface="Montserrat"/>
              </a:defRPr>
            </a:lvl8pPr>
            <a:lvl9pPr lvl="8" algn="ctr" rtl="0">
              <a:spcBef>
                <a:spcPts val="0"/>
              </a:spcBef>
              <a:spcAft>
                <a:spcPts val="0"/>
              </a:spcAft>
              <a:buSzPts val="2000"/>
              <a:buFont typeface="Montserrat"/>
              <a:buNone/>
              <a:defRPr sz="2000">
                <a:latin typeface="Montserrat"/>
                <a:ea typeface="Montserrat"/>
                <a:cs typeface="Montserrat"/>
                <a:sym typeface="Montserrat"/>
              </a:defRPr>
            </a:lvl9pPr>
          </a:lstStyle>
          <a:p>
            <a:r>
              <a:t>xx%</a:t>
            </a:r>
          </a:p>
        </p:txBody>
      </p:sp>
      <p:sp>
        <p:nvSpPr>
          <p:cNvPr id="182" name="Google Shape;182;p13"/>
          <p:cNvSpPr txBox="1">
            <a:spLocks noGrp="1"/>
          </p:cNvSpPr>
          <p:nvPr>
            <p:ph type="subTitle" idx="3"/>
          </p:nvPr>
        </p:nvSpPr>
        <p:spPr>
          <a:xfrm>
            <a:off x="5510368" y="2903450"/>
            <a:ext cx="2790000" cy="438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1500">
                <a:solidFill>
                  <a:schemeClr val="lt1"/>
                </a:solidFill>
                <a:latin typeface="Gilda Display"/>
                <a:ea typeface="Gilda Display"/>
                <a:cs typeface="Gilda Display"/>
                <a:sym typeface="Gilda Display"/>
              </a:defRPr>
            </a:lvl1pPr>
            <a:lvl2pPr lvl="1"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183" name="Google Shape;183;p13"/>
          <p:cNvSpPr txBox="1">
            <a:spLocks noGrp="1"/>
          </p:cNvSpPr>
          <p:nvPr>
            <p:ph type="subTitle" idx="4"/>
          </p:nvPr>
        </p:nvSpPr>
        <p:spPr>
          <a:xfrm>
            <a:off x="5510350" y="3335232"/>
            <a:ext cx="2790000" cy="591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4" name="Google Shape;184;p13"/>
          <p:cNvSpPr txBox="1">
            <a:spLocks noGrp="1"/>
          </p:cNvSpPr>
          <p:nvPr>
            <p:ph type="title" idx="5" hasCustomPrompt="1"/>
          </p:nvPr>
        </p:nvSpPr>
        <p:spPr>
          <a:xfrm>
            <a:off x="4659043" y="2903463"/>
            <a:ext cx="851100" cy="1022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000"/>
              <a:buNone/>
              <a:defRPr sz="3500">
                <a:solidFill>
                  <a:schemeClr val="lt1"/>
                </a:solidFill>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0"/>
              </a:spcBef>
              <a:spcAft>
                <a:spcPts val="0"/>
              </a:spcAft>
              <a:buSzPts val="2000"/>
              <a:buFont typeface="Montserrat"/>
              <a:buNone/>
              <a:defRPr sz="2000">
                <a:latin typeface="Montserrat"/>
                <a:ea typeface="Montserrat"/>
                <a:cs typeface="Montserrat"/>
                <a:sym typeface="Montserrat"/>
              </a:defRPr>
            </a:lvl3pPr>
            <a:lvl4pPr lvl="3" algn="ctr" rtl="0">
              <a:spcBef>
                <a:spcPts val="0"/>
              </a:spcBef>
              <a:spcAft>
                <a:spcPts val="0"/>
              </a:spcAft>
              <a:buSzPts val="2000"/>
              <a:buFont typeface="Montserrat"/>
              <a:buNone/>
              <a:defRPr sz="2000">
                <a:latin typeface="Montserrat"/>
                <a:ea typeface="Montserrat"/>
                <a:cs typeface="Montserrat"/>
                <a:sym typeface="Montserrat"/>
              </a:defRPr>
            </a:lvl4pPr>
            <a:lvl5pPr lvl="4" algn="ctr" rtl="0">
              <a:spcBef>
                <a:spcPts val="0"/>
              </a:spcBef>
              <a:spcAft>
                <a:spcPts val="0"/>
              </a:spcAft>
              <a:buSzPts val="2000"/>
              <a:buFont typeface="Montserrat"/>
              <a:buNone/>
              <a:defRPr sz="2000">
                <a:latin typeface="Montserrat"/>
                <a:ea typeface="Montserrat"/>
                <a:cs typeface="Montserrat"/>
                <a:sym typeface="Montserrat"/>
              </a:defRPr>
            </a:lvl5pPr>
            <a:lvl6pPr lvl="5" algn="ctr" rtl="0">
              <a:spcBef>
                <a:spcPts val="0"/>
              </a:spcBef>
              <a:spcAft>
                <a:spcPts val="0"/>
              </a:spcAft>
              <a:buSzPts val="2000"/>
              <a:buFont typeface="Montserrat"/>
              <a:buNone/>
              <a:defRPr sz="2000">
                <a:latin typeface="Montserrat"/>
                <a:ea typeface="Montserrat"/>
                <a:cs typeface="Montserrat"/>
                <a:sym typeface="Montserrat"/>
              </a:defRPr>
            </a:lvl6pPr>
            <a:lvl7pPr lvl="6" algn="ctr" rtl="0">
              <a:spcBef>
                <a:spcPts val="0"/>
              </a:spcBef>
              <a:spcAft>
                <a:spcPts val="0"/>
              </a:spcAft>
              <a:buSzPts val="2000"/>
              <a:buFont typeface="Montserrat"/>
              <a:buNone/>
              <a:defRPr sz="2000">
                <a:latin typeface="Montserrat"/>
                <a:ea typeface="Montserrat"/>
                <a:cs typeface="Montserrat"/>
                <a:sym typeface="Montserrat"/>
              </a:defRPr>
            </a:lvl7pPr>
            <a:lvl8pPr lvl="7" algn="ctr" rtl="0">
              <a:spcBef>
                <a:spcPts val="0"/>
              </a:spcBef>
              <a:spcAft>
                <a:spcPts val="0"/>
              </a:spcAft>
              <a:buSzPts val="2000"/>
              <a:buFont typeface="Montserrat"/>
              <a:buNone/>
              <a:defRPr sz="2000">
                <a:latin typeface="Montserrat"/>
                <a:ea typeface="Montserrat"/>
                <a:cs typeface="Montserrat"/>
                <a:sym typeface="Montserrat"/>
              </a:defRPr>
            </a:lvl8pPr>
            <a:lvl9pPr lvl="8" algn="ctr" rtl="0">
              <a:spcBef>
                <a:spcPts val="0"/>
              </a:spcBef>
              <a:spcAft>
                <a:spcPts val="0"/>
              </a:spcAft>
              <a:buSzPts val="2000"/>
              <a:buFont typeface="Montserrat"/>
              <a:buNone/>
              <a:defRPr sz="2000">
                <a:latin typeface="Montserrat"/>
                <a:ea typeface="Montserrat"/>
                <a:cs typeface="Montserrat"/>
                <a:sym typeface="Montserrat"/>
              </a:defRPr>
            </a:lvl9pPr>
          </a:lstStyle>
          <a:p>
            <a:r>
              <a:t>xx%</a:t>
            </a:r>
          </a:p>
        </p:txBody>
      </p:sp>
      <p:sp>
        <p:nvSpPr>
          <p:cNvPr id="185" name="Google Shape;185;p13"/>
          <p:cNvSpPr txBox="1">
            <a:spLocks noGrp="1"/>
          </p:cNvSpPr>
          <p:nvPr>
            <p:ph type="subTitle" idx="6"/>
          </p:nvPr>
        </p:nvSpPr>
        <p:spPr>
          <a:xfrm>
            <a:off x="1697186" y="1597700"/>
            <a:ext cx="2790000" cy="438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1500">
                <a:solidFill>
                  <a:schemeClr val="lt1"/>
                </a:solidFill>
                <a:latin typeface="Gilda Display"/>
                <a:ea typeface="Gilda Display"/>
                <a:cs typeface="Gilda Display"/>
                <a:sym typeface="Gilda Display"/>
              </a:defRPr>
            </a:lvl1pPr>
            <a:lvl2pPr lvl="1"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186" name="Google Shape;186;p13"/>
          <p:cNvSpPr txBox="1">
            <a:spLocks noGrp="1"/>
          </p:cNvSpPr>
          <p:nvPr>
            <p:ph type="subTitle" idx="7"/>
          </p:nvPr>
        </p:nvSpPr>
        <p:spPr>
          <a:xfrm>
            <a:off x="1697174" y="2029251"/>
            <a:ext cx="2790000" cy="591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7" name="Google Shape;187;p13"/>
          <p:cNvSpPr txBox="1">
            <a:spLocks noGrp="1"/>
          </p:cNvSpPr>
          <p:nvPr>
            <p:ph type="title" idx="8" hasCustomPrompt="1"/>
          </p:nvPr>
        </p:nvSpPr>
        <p:spPr>
          <a:xfrm>
            <a:off x="848231" y="1597706"/>
            <a:ext cx="851100" cy="1022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000"/>
              <a:buNone/>
              <a:defRPr sz="3500">
                <a:solidFill>
                  <a:schemeClr val="lt1"/>
                </a:solidFill>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0"/>
              </a:spcBef>
              <a:spcAft>
                <a:spcPts val="0"/>
              </a:spcAft>
              <a:buSzPts val="2000"/>
              <a:buFont typeface="Montserrat"/>
              <a:buNone/>
              <a:defRPr sz="2000">
                <a:latin typeface="Montserrat"/>
                <a:ea typeface="Montserrat"/>
                <a:cs typeface="Montserrat"/>
                <a:sym typeface="Montserrat"/>
              </a:defRPr>
            </a:lvl3pPr>
            <a:lvl4pPr lvl="3" algn="ctr" rtl="0">
              <a:spcBef>
                <a:spcPts val="0"/>
              </a:spcBef>
              <a:spcAft>
                <a:spcPts val="0"/>
              </a:spcAft>
              <a:buSzPts val="2000"/>
              <a:buFont typeface="Montserrat"/>
              <a:buNone/>
              <a:defRPr sz="2000">
                <a:latin typeface="Montserrat"/>
                <a:ea typeface="Montserrat"/>
                <a:cs typeface="Montserrat"/>
                <a:sym typeface="Montserrat"/>
              </a:defRPr>
            </a:lvl4pPr>
            <a:lvl5pPr lvl="4" algn="ctr" rtl="0">
              <a:spcBef>
                <a:spcPts val="0"/>
              </a:spcBef>
              <a:spcAft>
                <a:spcPts val="0"/>
              </a:spcAft>
              <a:buSzPts val="2000"/>
              <a:buFont typeface="Montserrat"/>
              <a:buNone/>
              <a:defRPr sz="2000">
                <a:latin typeface="Montserrat"/>
                <a:ea typeface="Montserrat"/>
                <a:cs typeface="Montserrat"/>
                <a:sym typeface="Montserrat"/>
              </a:defRPr>
            </a:lvl5pPr>
            <a:lvl6pPr lvl="5" algn="ctr" rtl="0">
              <a:spcBef>
                <a:spcPts val="0"/>
              </a:spcBef>
              <a:spcAft>
                <a:spcPts val="0"/>
              </a:spcAft>
              <a:buSzPts val="2000"/>
              <a:buFont typeface="Montserrat"/>
              <a:buNone/>
              <a:defRPr sz="2000">
                <a:latin typeface="Montserrat"/>
                <a:ea typeface="Montserrat"/>
                <a:cs typeface="Montserrat"/>
                <a:sym typeface="Montserrat"/>
              </a:defRPr>
            </a:lvl6pPr>
            <a:lvl7pPr lvl="6" algn="ctr" rtl="0">
              <a:spcBef>
                <a:spcPts val="0"/>
              </a:spcBef>
              <a:spcAft>
                <a:spcPts val="0"/>
              </a:spcAft>
              <a:buSzPts val="2000"/>
              <a:buFont typeface="Montserrat"/>
              <a:buNone/>
              <a:defRPr sz="2000">
                <a:latin typeface="Montserrat"/>
                <a:ea typeface="Montserrat"/>
                <a:cs typeface="Montserrat"/>
                <a:sym typeface="Montserrat"/>
              </a:defRPr>
            </a:lvl7pPr>
            <a:lvl8pPr lvl="7" algn="ctr" rtl="0">
              <a:spcBef>
                <a:spcPts val="0"/>
              </a:spcBef>
              <a:spcAft>
                <a:spcPts val="0"/>
              </a:spcAft>
              <a:buSzPts val="2000"/>
              <a:buFont typeface="Montserrat"/>
              <a:buNone/>
              <a:defRPr sz="2000">
                <a:latin typeface="Montserrat"/>
                <a:ea typeface="Montserrat"/>
                <a:cs typeface="Montserrat"/>
                <a:sym typeface="Montserrat"/>
              </a:defRPr>
            </a:lvl8pPr>
            <a:lvl9pPr lvl="8" algn="ctr" rtl="0">
              <a:spcBef>
                <a:spcPts val="0"/>
              </a:spcBef>
              <a:spcAft>
                <a:spcPts val="0"/>
              </a:spcAft>
              <a:buSzPts val="2000"/>
              <a:buFont typeface="Montserrat"/>
              <a:buNone/>
              <a:defRPr sz="2000">
                <a:latin typeface="Montserrat"/>
                <a:ea typeface="Montserrat"/>
                <a:cs typeface="Montserrat"/>
                <a:sym typeface="Montserrat"/>
              </a:defRPr>
            </a:lvl9pPr>
          </a:lstStyle>
          <a:p>
            <a:r>
              <a:t>xx%</a:t>
            </a:r>
          </a:p>
        </p:txBody>
      </p:sp>
      <p:sp>
        <p:nvSpPr>
          <p:cNvPr id="188" name="Google Shape;188;p13"/>
          <p:cNvSpPr txBox="1">
            <a:spLocks noGrp="1"/>
          </p:cNvSpPr>
          <p:nvPr>
            <p:ph type="subTitle" idx="9"/>
          </p:nvPr>
        </p:nvSpPr>
        <p:spPr>
          <a:xfrm>
            <a:off x="5508796" y="1602700"/>
            <a:ext cx="2790000" cy="438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ontserrat"/>
              <a:buNone/>
              <a:defRPr sz="1500">
                <a:solidFill>
                  <a:schemeClr val="lt1"/>
                </a:solidFill>
                <a:latin typeface="Gilda Display"/>
                <a:ea typeface="Gilda Display"/>
                <a:cs typeface="Gilda Display"/>
                <a:sym typeface="Gilda Display"/>
              </a:defRPr>
            </a:lvl1pPr>
            <a:lvl2pPr lvl="1"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189" name="Google Shape;189;p13"/>
          <p:cNvSpPr txBox="1">
            <a:spLocks noGrp="1"/>
          </p:cNvSpPr>
          <p:nvPr>
            <p:ph type="subTitle" idx="13"/>
          </p:nvPr>
        </p:nvSpPr>
        <p:spPr>
          <a:xfrm>
            <a:off x="5508774" y="2034251"/>
            <a:ext cx="2790000" cy="591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0" name="Google Shape;190;p13"/>
          <p:cNvSpPr txBox="1">
            <a:spLocks noGrp="1"/>
          </p:cNvSpPr>
          <p:nvPr>
            <p:ph type="title" idx="14" hasCustomPrompt="1"/>
          </p:nvPr>
        </p:nvSpPr>
        <p:spPr>
          <a:xfrm>
            <a:off x="4659037" y="1602099"/>
            <a:ext cx="851100" cy="1022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000"/>
              <a:buNone/>
              <a:defRPr sz="3500">
                <a:solidFill>
                  <a:schemeClr val="lt1"/>
                </a:solidFill>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0"/>
              </a:spcBef>
              <a:spcAft>
                <a:spcPts val="0"/>
              </a:spcAft>
              <a:buSzPts val="2000"/>
              <a:buFont typeface="Montserrat"/>
              <a:buNone/>
              <a:defRPr sz="2000">
                <a:latin typeface="Montserrat"/>
                <a:ea typeface="Montserrat"/>
                <a:cs typeface="Montserrat"/>
                <a:sym typeface="Montserrat"/>
              </a:defRPr>
            </a:lvl3pPr>
            <a:lvl4pPr lvl="3" algn="ctr" rtl="0">
              <a:spcBef>
                <a:spcPts val="0"/>
              </a:spcBef>
              <a:spcAft>
                <a:spcPts val="0"/>
              </a:spcAft>
              <a:buSzPts val="2000"/>
              <a:buFont typeface="Montserrat"/>
              <a:buNone/>
              <a:defRPr sz="2000">
                <a:latin typeface="Montserrat"/>
                <a:ea typeface="Montserrat"/>
                <a:cs typeface="Montserrat"/>
                <a:sym typeface="Montserrat"/>
              </a:defRPr>
            </a:lvl4pPr>
            <a:lvl5pPr lvl="4" algn="ctr" rtl="0">
              <a:spcBef>
                <a:spcPts val="0"/>
              </a:spcBef>
              <a:spcAft>
                <a:spcPts val="0"/>
              </a:spcAft>
              <a:buSzPts val="2000"/>
              <a:buFont typeface="Montserrat"/>
              <a:buNone/>
              <a:defRPr sz="2000">
                <a:latin typeface="Montserrat"/>
                <a:ea typeface="Montserrat"/>
                <a:cs typeface="Montserrat"/>
                <a:sym typeface="Montserrat"/>
              </a:defRPr>
            </a:lvl5pPr>
            <a:lvl6pPr lvl="5" algn="ctr" rtl="0">
              <a:spcBef>
                <a:spcPts val="0"/>
              </a:spcBef>
              <a:spcAft>
                <a:spcPts val="0"/>
              </a:spcAft>
              <a:buSzPts val="2000"/>
              <a:buFont typeface="Montserrat"/>
              <a:buNone/>
              <a:defRPr sz="2000">
                <a:latin typeface="Montserrat"/>
                <a:ea typeface="Montserrat"/>
                <a:cs typeface="Montserrat"/>
                <a:sym typeface="Montserrat"/>
              </a:defRPr>
            </a:lvl6pPr>
            <a:lvl7pPr lvl="6" algn="ctr" rtl="0">
              <a:spcBef>
                <a:spcPts val="0"/>
              </a:spcBef>
              <a:spcAft>
                <a:spcPts val="0"/>
              </a:spcAft>
              <a:buSzPts val="2000"/>
              <a:buFont typeface="Montserrat"/>
              <a:buNone/>
              <a:defRPr sz="2000">
                <a:latin typeface="Montserrat"/>
                <a:ea typeface="Montserrat"/>
                <a:cs typeface="Montserrat"/>
                <a:sym typeface="Montserrat"/>
              </a:defRPr>
            </a:lvl7pPr>
            <a:lvl8pPr lvl="7" algn="ctr" rtl="0">
              <a:spcBef>
                <a:spcPts val="0"/>
              </a:spcBef>
              <a:spcAft>
                <a:spcPts val="0"/>
              </a:spcAft>
              <a:buSzPts val="2000"/>
              <a:buFont typeface="Montserrat"/>
              <a:buNone/>
              <a:defRPr sz="2000">
                <a:latin typeface="Montserrat"/>
                <a:ea typeface="Montserrat"/>
                <a:cs typeface="Montserrat"/>
                <a:sym typeface="Montserrat"/>
              </a:defRPr>
            </a:lvl8pPr>
            <a:lvl9pPr lvl="8" algn="ctr" rtl="0">
              <a:spcBef>
                <a:spcPts val="0"/>
              </a:spcBef>
              <a:spcAft>
                <a:spcPts val="0"/>
              </a:spcAft>
              <a:buSzPts val="2000"/>
              <a:buFont typeface="Montserrat"/>
              <a:buNone/>
              <a:defRPr sz="2000">
                <a:latin typeface="Montserrat"/>
                <a:ea typeface="Montserrat"/>
                <a:cs typeface="Montserrat"/>
                <a:sym typeface="Montserrat"/>
              </a:defRPr>
            </a:lvl9pPr>
          </a:lstStyle>
          <a:p>
            <a:r>
              <a:t>xx%</a:t>
            </a:r>
          </a:p>
        </p:txBody>
      </p:sp>
      <p:sp>
        <p:nvSpPr>
          <p:cNvPr id="191" name="Google Shape;191;p13"/>
          <p:cNvSpPr txBox="1">
            <a:spLocks noGrp="1"/>
          </p:cNvSpPr>
          <p:nvPr>
            <p:ph type="title" idx="15"/>
          </p:nvPr>
        </p:nvSpPr>
        <p:spPr>
          <a:xfrm>
            <a:off x="720000" y="525367"/>
            <a:ext cx="77040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1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3">
  <p:cSld name="CUSTOM_11_1_1">
    <p:bg>
      <p:bgPr>
        <a:solidFill>
          <a:schemeClr val="dk1"/>
        </a:solidFill>
        <a:effectLst/>
      </p:bgPr>
    </p:bg>
    <p:spTree>
      <p:nvGrpSpPr>
        <p:cNvPr id="1" name="Shape 231"/>
        <p:cNvGrpSpPr/>
        <p:nvPr/>
      </p:nvGrpSpPr>
      <p:grpSpPr>
        <a:xfrm>
          <a:off x="0" y="0"/>
          <a:ext cx="0" cy="0"/>
          <a:chOff x="0" y="0"/>
          <a:chExt cx="0" cy="0"/>
        </a:xfrm>
      </p:grpSpPr>
      <p:sp>
        <p:nvSpPr>
          <p:cNvPr id="232" name="Google Shape;232;p17"/>
          <p:cNvSpPr txBox="1">
            <a:spLocks noGrp="1"/>
          </p:cNvSpPr>
          <p:nvPr>
            <p:ph type="title"/>
          </p:nvPr>
        </p:nvSpPr>
        <p:spPr>
          <a:xfrm>
            <a:off x="720000" y="53189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33" name="Google Shape;233;p17"/>
          <p:cNvGrpSpPr/>
          <p:nvPr/>
        </p:nvGrpSpPr>
        <p:grpSpPr>
          <a:xfrm>
            <a:off x="5292948" y="1557427"/>
            <a:ext cx="3697846" cy="3337747"/>
            <a:chOff x="1740732" y="712175"/>
            <a:chExt cx="4287854" cy="3870300"/>
          </a:xfrm>
        </p:grpSpPr>
        <p:grpSp>
          <p:nvGrpSpPr>
            <p:cNvPr id="234" name="Google Shape;234;p17"/>
            <p:cNvGrpSpPr/>
            <p:nvPr/>
          </p:nvGrpSpPr>
          <p:grpSpPr>
            <a:xfrm>
              <a:off x="2341558" y="712175"/>
              <a:ext cx="3381042" cy="3870300"/>
              <a:chOff x="2341558" y="712175"/>
              <a:chExt cx="3381042" cy="3870300"/>
            </a:xfrm>
          </p:grpSpPr>
          <p:cxnSp>
            <p:nvCxnSpPr>
              <p:cNvPr id="235" name="Google Shape;235;p17"/>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36" name="Google Shape;236;p17"/>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37" name="Google Shape;237;p17"/>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38" name="Google Shape;238;p17"/>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39" name="Google Shape;239;p17"/>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40" name="Google Shape;240;p17"/>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241" name="Google Shape;241;p17"/>
            <p:cNvGrpSpPr/>
            <p:nvPr/>
          </p:nvGrpSpPr>
          <p:grpSpPr>
            <a:xfrm rot="5400000">
              <a:off x="2532242" y="516414"/>
              <a:ext cx="2704835" cy="4287854"/>
              <a:chOff x="2341561" y="712175"/>
              <a:chExt cx="2704835" cy="3535500"/>
            </a:xfrm>
          </p:grpSpPr>
          <p:cxnSp>
            <p:nvCxnSpPr>
              <p:cNvPr id="242" name="Google Shape;242;p17"/>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43" name="Google Shape;243;p17"/>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44" name="Google Shape;244;p17"/>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45" name="Google Shape;245;p17"/>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46" name="Google Shape;246;p17"/>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38422"/>
            <a:ext cx="77040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100"/>
              <a:buFont typeface="Gilda Display"/>
              <a:buNone/>
              <a:defRPr sz="3100">
                <a:solidFill>
                  <a:schemeClr val="dk1"/>
                </a:solidFill>
                <a:latin typeface="Gilda Display"/>
                <a:ea typeface="Gilda Display"/>
                <a:cs typeface="Gilda Display"/>
                <a:sym typeface="Gilda Display"/>
              </a:defRPr>
            </a:lvl1pPr>
            <a:lvl2pPr lvl="1" rtl="0">
              <a:spcBef>
                <a:spcPts val="0"/>
              </a:spcBef>
              <a:spcAft>
                <a:spcPts val="0"/>
              </a:spcAft>
              <a:buClr>
                <a:schemeClr val="dk1"/>
              </a:buClr>
              <a:buSzPts val="2800"/>
              <a:buFont typeface="Anek Latin"/>
              <a:buNone/>
              <a:defRPr sz="2800" b="1">
                <a:solidFill>
                  <a:schemeClr val="dk1"/>
                </a:solidFill>
                <a:latin typeface="Anek Latin"/>
                <a:ea typeface="Anek Latin"/>
                <a:cs typeface="Anek Latin"/>
                <a:sym typeface="Anek Latin"/>
              </a:defRPr>
            </a:lvl2pPr>
            <a:lvl3pPr lvl="2" rtl="0">
              <a:spcBef>
                <a:spcPts val="0"/>
              </a:spcBef>
              <a:spcAft>
                <a:spcPts val="0"/>
              </a:spcAft>
              <a:buClr>
                <a:schemeClr val="dk1"/>
              </a:buClr>
              <a:buSzPts val="2800"/>
              <a:buFont typeface="Anek Latin"/>
              <a:buNone/>
              <a:defRPr sz="2800" b="1">
                <a:solidFill>
                  <a:schemeClr val="dk1"/>
                </a:solidFill>
                <a:latin typeface="Anek Latin"/>
                <a:ea typeface="Anek Latin"/>
                <a:cs typeface="Anek Latin"/>
                <a:sym typeface="Anek Latin"/>
              </a:defRPr>
            </a:lvl3pPr>
            <a:lvl4pPr lvl="3" rtl="0">
              <a:spcBef>
                <a:spcPts val="0"/>
              </a:spcBef>
              <a:spcAft>
                <a:spcPts val="0"/>
              </a:spcAft>
              <a:buClr>
                <a:schemeClr val="dk1"/>
              </a:buClr>
              <a:buSzPts val="2800"/>
              <a:buFont typeface="Anek Latin"/>
              <a:buNone/>
              <a:defRPr sz="2800" b="1">
                <a:solidFill>
                  <a:schemeClr val="dk1"/>
                </a:solidFill>
                <a:latin typeface="Anek Latin"/>
                <a:ea typeface="Anek Latin"/>
                <a:cs typeface="Anek Latin"/>
                <a:sym typeface="Anek Latin"/>
              </a:defRPr>
            </a:lvl4pPr>
            <a:lvl5pPr lvl="4" rtl="0">
              <a:spcBef>
                <a:spcPts val="0"/>
              </a:spcBef>
              <a:spcAft>
                <a:spcPts val="0"/>
              </a:spcAft>
              <a:buClr>
                <a:schemeClr val="dk1"/>
              </a:buClr>
              <a:buSzPts val="2800"/>
              <a:buFont typeface="Anek Latin"/>
              <a:buNone/>
              <a:defRPr sz="2800" b="1">
                <a:solidFill>
                  <a:schemeClr val="dk1"/>
                </a:solidFill>
                <a:latin typeface="Anek Latin"/>
                <a:ea typeface="Anek Latin"/>
                <a:cs typeface="Anek Latin"/>
                <a:sym typeface="Anek Latin"/>
              </a:defRPr>
            </a:lvl5pPr>
            <a:lvl6pPr lvl="5" rtl="0">
              <a:spcBef>
                <a:spcPts val="0"/>
              </a:spcBef>
              <a:spcAft>
                <a:spcPts val="0"/>
              </a:spcAft>
              <a:buClr>
                <a:schemeClr val="dk1"/>
              </a:buClr>
              <a:buSzPts val="2800"/>
              <a:buFont typeface="Anek Latin"/>
              <a:buNone/>
              <a:defRPr sz="2800" b="1">
                <a:solidFill>
                  <a:schemeClr val="dk1"/>
                </a:solidFill>
                <a:latin typeface="Anek Latin"/>
                <a:ea typeface="Anek Latin"/>
                <a:cs typeface="Anek Latin"/>
                <a:sym typeface="Anek Latin"/>
              </a:defRPr>
            </a:lvl6pPr>
            <a:lvl7pPr lvl="6" rtl="0">
              <a:spcBef>
                <a:spcPts val="0"/>
              </a:spcBef>
              <a:spcAft>
                <a:spcPts val="0"/>
              </a:spcAft>
              <a:buClr>
                <a:schemeClr val="dk1"/>
              </a:buClr>
              <a:buSzPts val="2800"/>
              <a:buFont typeface="Anek Latin"/>
              <a:buNone/>
              <a:defRPr sz="2800" b="1">
                <a:solidFill>
                  <a:schemeClr val="dk1"/>
                </a:solidFill>
                <a:latin typeface="Anek Latin"/>
                <a:ea typeface="Anek Latin"/>
                <a:cs typeface="Anek Latin"/>
                <a:sym typeface="Anek Latin"/>
              </a:defRPr>
            </a:lvl7pPr>
            <a:lvl8pPr lvl="7" rtl="0">
              <a:spcBef>
                <a:spcPts val="0"/>
              </a:spcBef>
              <a:spcAft>
                <a:spcPts val="0"/>
              </a:spcAft>
              <a:buClr>
                <a:schemeClr val="dk1"/>
              </a:buClr>
              <a:buSzPts val="2800"/>
              <a:buFont typeface="Anek Latin"/>
              <a:buNone/>
              <a:defRPr sz="2800" b="1">
                <a:solidFill>
                  <a:schemeClr val="dk1"/>
                </a:solidFill>
                <a:latin typeface="Anek Latin"/>
                <a:ea typeface="Anek Latin"/>
                <a:cs typeface="Anek Latin"/>
                <a:sym typeface="Anek Latin"/>
              </a:defRPr>
            </a:lvl8pPr>
            <a:lvl9pPr lvl="8" rtl="0">
              <a:spcBef>
                <a:spcPts val="0"/>
              </a:spcBef>
              <a:spcAft>
                <a:spcPts val="0"/>
              </a:spcAft>
              <a:buClr>
                <a:schemeClr val="dk1"/>
              </a:buClr>
              <a:buSzPts val="2800"/>
              <a:buFont typeface="Anek Latin"/>
              <a:buNone/>
              <a:defRPr sz="2800" b="1">
                <a:solidFill>
                  <a:schemeClr val="dk1"/>
                </a:solidFill>
                <a:latin typeface="Anek Latin"/>
                <a:ea typeface="Anek Latin"/>
                <a:cs typeface="Anek Latin"/>
                <a:sym typeface="Anek Latin"/>
              </a:defRPr>
            </a:lvl9pPr>
          </a:lstStyle>
          <a:p>
            <a:endParaRPr/>
          </a:p>
        </p:txBody>
      </p:sp>
      <p:sp>
        <p:nvSpPr>
          <p:cNvPr id="7" name="Google Shape;7;p1"/>
          <p:cNvSpPr txBox="1">
            <a:spLocks noGrp="1"/>
          </p:cNvSpPr>
          <p:nvPr>
            <p:ph type="body" idx="1"/>
          </p:nvPr>
        </p:nvSpPr>
        <p:spPr>
          <a:xfrm>
            <a:off x="726900" y="1152475"/>
            <a:ext cx="7704000" cy="34509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marL="914400" lvl="1"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marL="1371600" lvl="2"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marL="1828800" lvl="3"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marL="2286000" lvl="4"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marL="2743200" lvl="5"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marL="3200400" lvl="6"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marL="3657600" lvl="7"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marL="4114800" lvl="8"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8" r:id="rId7"/>
    <p:sldLayoutId id="2147483659" r:id="rId8"/>
    <p:sldLayoutId id="2147483663" r:id="rId9"/>
    <p:sldLayoutId id="2147483665" r:id="rId10"/>
    <p:sldLayoutId id="2147483669" r:id="rId11"/>
    <p:sldLayoutId id="2147483674" r:id="rId12"/>
    <p:sldLayoutId id="2147483682" r:id="rId13"/>
    <p:sldLayoutId id="2147483683" r:id="rId14"/>
    <p:sldLayoutId id="2147483684" r:id="rId15"/>
    <p:sldLayoutId id="2147483685" r:id="rId16"/>
    <p:sldLayoutId id="2147483686"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00"/>
        <p:cNvGrpSpPr/>
        <p:nvPr/>
      </p:nvGrpSpPr>
      <p:grpSpPr>
        <a:xfrm>
          <a:off x="0" y="0"/>
          <a:ext cx="0" cy="0"/>
          <a:chOff x="0" y="0"/>
          <a:chExt cx="0" cy="0"/>
        </a:xfrm>
      </p:grpSpPr>
      <p:sp>
        <p:nvSpPr>
          <p:cNvPr id="1001" name="Google Shape;1001;p4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002" name="Google Shape;1002;p4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7" r:id="rId1"/>
    <p:sldLayoutId id="2147483688"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8" Type="http://schemas.openxmlformats.org/officeDocument/2006/relationships/slide" Target="slide2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4.xml"/><Relationship Id="rId7" Type="http://schemas.openxmlformats.org/officeDocument/2006/relationships/slide" Target="slide3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5.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20.xml"/><Relationship Id="rId11" Type="http://schemas.openxmlformats.org/officeDocument/2006/relationships/hyperlink" Target="http://bit.ly/30B07Gq" TargetMode="External"/><Relationship Id="rId5" Type="http://schemas.openxmlformats.org/officeDocument/2006/relationships/slide" Target="slide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1.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8" Type="http://schemas.openxmlformats.org/officeDocument/2006/relationships/hyperlink" Target="https://www.freepik.com/free-photo/corporate-employee-checking-plans_6083620.htm/?utm_source=slidesgo_template&amp;utm_medium=referral-link&amp;utm_campaign=sg_resources&amp;utm_content=freepik" TargetMode="External"/><Relationship Id="rId3" Type="http://schemas.openxmlformats.org/officeDocument/2006/relationships/hyperlink" Target="https://www.freepik.com/free-vector/postmodern-business-cover-collection-with-geometrical-shapes_12554000.htm/?utm_source=slidesgo_template&amp;utm_medium=referral-link&amp;utm_campaign=sg_resources&amp;utm_content=freepik" TargetMode="External"/><Relationship Id="rId7" Type="http://schemas.openxmlformats.org/officeDocument/2006/relationships/hyperlink" Target="https://www.freepik.com/free-photo/front-view-smiley-man-work_31124088.htm/?utm_source=slidesgo_template&amp;utm_medium=referral-link&amp;utm_campaign=sg_resources&amp;utm_content=freepik" TargetMode="External"/><Relationship Id="rId2" Type="http://schemas.openxmlformats.org/officeDocument/2006/relationships/notesSlide" Target="../notesSlides/notesSlide21.xml"/><Relationship Id="rId1" Type="http://schemas.openxmlformats.org/officeDocument/2006/relationships/slideLayout" Target="../slideLayouts/slideLayout11.xml"/><Relationship Id="rId6" Type="http://schemas.openxmlformats.org/officeDocument/2006/relationships/hyperlink" Target="https://www.freepik.com/free-photo/businesswomen-working-project-together_12140677.htm/?utm_source=slidesgo_template&amp;utm_medium=referral-link&amp;utm_campaign=sg_resources&amp;utm_content=freepik" TargetMode="External"/><Relationship Id="rId5" Type="http://schemas.openxmlformats.org/officeDocument/2006/relationships/hyperlink" Target="https://www.freepik.com/free-photo/businesswomen-talking-while-enjoying-cup-coffee_12140656.htm/?utm_source=slidesgo_template&amp;utm_medium=referral-link&amp;utm_campaign=sg_resources&amp;utm_content=freepik" TargetMode="External"/><Relationship Id="rId10" Type="http://schemas.openxmlformats.org/officeDocument/2006/relationships/hyperlink" Target="https://www.freepik.com/free-photo/medium-shot-woman-working-with-laptop_32470998.htm/?utm_source=slidesgo_template&amp;utm_medium=referral-link&amp;utm_campaign=sg_resources&amp;utm_content=freepik" TargetMode="External"/><Relationship Id="rId4" Type="http://schemas.openxmlformats.org/officeDocument/2006/relationships/hyperlink" Target="https://www.freepik.com/free-vector/abstract-business-cover-collection-with-geometrical-shapes_12554023.htm/?utm_source=slidesgo_template&amp;utm_medium=referral-link&amp;utm_campaign=sg_resources&amp;utm_content=freepik" TargetMode="External"/><Relationship Id="rId9" Type="http://schemas.openxmlformats.org/officeDocument/2006/relationships/hyperlink" Target="https://www.freepik.com/free-photo/smiley-man-work-front-view_31124083.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2.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Gilda+Display?query=gilda+di" TargetMode="External"/><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hyperlink" Target="https://fonts.google.com/specimen/Assistant?query=assistant"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18.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grpSp>
        <p:nvGrpSpPr>
          <p:cNvPr id="1010" name="Google Shape;1010;p44"/>
          <p:cNvGrpSpPr/>
          <p:nvPr/>
        </p:nvGrpSpPr>
        <p:grpSpPr>
          <a:xfrm>
            <a:off x="5446154" y="1640152"/>
            <a:ext cx="3697846" cy="3337747"/>
            <a:chOff x="1740732" y="712175"/>
            <a:chExt cx="4287854" cy="3870300"/>
          </a:xfrm>
        </p:grpSpPr>
        <p:grpSp>
          <p:nvGrpSpPr>
            <p:cNvPr id="1011" name="Google Shape;1011;p44"/>
            <p:cNvGrpSpPr/>
            <p:nvPr/>
          </p:nvGrpSpPr>
          <p:grpSpPr>
            <a:xfrm>
              <a:off x="2341558" y="712175"/>
              <a:ext cx="3381042" cy="3870300"/>
              <a:chOff x="2341558" y="712175"/>
              <a:chExt cx="3381042" cy="3870300"/>
            </a:xfrm>
          </p:grpSpPr>
          <p:cxnSp>
            <p:nvCxnSpPr>
              <p:cNvPr id="1012" name="Google Shape;1012;p44"/>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013" name="Google Shape;1013;p44"/>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014" name="Google Shape;1014;p44"/>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015" name="Google Shape;1015;p44"/>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016" name="Google Shape;1016;p44"/>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017" name="Google Shape;1017;p44"/>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1018" name="Google Shape;1018;p44"/>
            <p:cNvGrpSpPr/>
            <p:nvPr/>
          </p:nvGrpSpPr>
          <p:grpSpPr>
            <a:xfrm rot="5400000">
              <a:off x="2532242" y="516414"/>
              <a:ext cx="2704835" cy="4287854"/>
              <a:chOff x="2341561" y="712175"/>
              <a:chExt cx="2704835" cy="3535500"/>
            </a:xfrm>
          </p:grpSpPr>
          <p:cxnSp>
            <p:nvCxnSpPr>
              <p:cNvPr id="1019" name="Google Shape;1019;p44"/>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020" name="Google Shape;1020;p44"/>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021" name="Google Shape;1021;p44"/>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022" name="Google Shape;1022;p44"/>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023" name="Google Shape;1023;p44"/>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sp>
        <p:nvSpPr>
          <p:cNvPr id="1024" name="Google Shape;1024;p44"/>
          <p:cNvSpPr txBox="1">
            <a:spLocks noGrp="1"/>
          </p:cNvSpPr>
          <p:nvPr>
            <p:ph type="ctrTitle"/>
          </p:nvPr>
        </p:nvSpPr>
        <p:spPr>
          <a:xfrm>
            <a:off x="720000" y="1086250"/>
            <a:ext cx="4966800" cy="210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4"/>
                </a:solidFill>
              </a:rPr>
              <a:t>Text Mining</a:t>
            </a:r>
            <a:br>
              <a:rPr lang="en" dirty="0">
                <a:solidFill>
                  <a:schemeClr val="accent4"/>
                </a:solidFill>
              </a:rPr>
            </a:br>
            <a:r>
              <a:rPr lang="en" dirty="0">
                <a:solidFill>
                  <a:schemeClr val="accent4"/>
                </a:solidFill>
              </a:rPr>
              <a:t>Project</a:t>
            </a:r>
            <a:endParaRPr dirty="0">
              <a:solidFill>
                <a:schemeClr val="lt2"/>
              </a:solidFill>
            </a:endParaRPr>
          </a:p>
        </p:txBody>
      </p:sp>
      <p:sp>
        <p:nvSpPr>
          <p:cNvPr id="1029" name="Google Shape;1029;p44"/>
          <p:cNvSpPr txBox="1"/>
          <p:nvPr/>
        </p:nvSpPr>
        <p:spPr>
          <a:xfrm>
            <a:off x="720000" y="3056625"/>
            <a:ext cx="4086000" cy="395700"/>
          </a:xfrm>
          <a:prstGeom prst="rect">
            <a:avLst/>
          </a:prstGeom>
          <a:noFill/>
          <a:ln>
            <a:noFill/>
          </a:ln>
        </p:spPr>
        <p:txBody>
          <a:bodyPr spcFirstLastPara="1" wrap="square" lIns="91425" tIns="91425" rIns="91425" bIns="91425" anchor="t" anchorCtr="0">
            <a:noAutofit/>
          </a:bodyPr>
          <a:lstStyle/>
          <a:p>
            <a:pPr marL="0" lvl="0" indent="0" algn="l" rtl="0">
              <a:lnSpc>
                <a:spcPct val="80000"/>
              </a:lnSpc>
              <a:spcBef>
                <a:spcPts val="0"/>
              </a:spcBef>
              <a:spcAft>
                <a:spcPts val="0"/>
              </a:spcAft>
              <a:buNone/>
            </a:pPr>
            <a:r>
              <a:rPr lang="en" sz="2400" dirty="0" err="1">
                <a:solidFill>
                  <a:schemeClr val="lt1"/>
                </a:solidFill>
                <a:latin typeface="Assistant"/>
                <a:ea typeface="Assistant"/>
                <a:cs typeface="Assistant"/>
                <a:sym typeface="Assistant"/>
              </a:rPr>
              <a:t>Agazzi</a:t>
            </a:r>
            <a:r>
              <a:rPr lang="en" sz="2400" dirty="0">
                <a:solidFill>
                  <a:schemeClr val="lt1"/>
                </a:solidFill>
                <a:latin typeface="Assistant"/>
                <a:ea typeface="Assistant"/>
                <a:cs typeface="Assistant"/>
                <a:sym typeface="Assistant"/>
              </a:rPr>
              <a:t> Ruben 844736</a:t>
            </a:r>
          </a:p>
          <a:p>
            <a:pPr marL="0" lvl="0" indent="0" algn="l" rtl="0">
              <a:lnSpc>
                <a:spcPct val="80000"/>
              </a:lnSpc>
              <a:spcBef>
                <a:spcPts val="0"/>
              </a:spcBef>
              <a:spcAft>
                <a:spcPts val="0"/>
              </a:spcAft>
              <a:buNone/>
            </a:pPr>
            <a:r>
              <a:rPr lang="en" sz="2400" dirty="0" err="1">
                <a:solidFill>
                  <a:schemeClr val="lt1"/>
                </a:solidFill>
                <a:latin typeface="Assistant"/>
                <a:cs typeface="Assistant"/>
                <a:sym typeface="Assistant"/>
              </a:rPr>
              <a:t>Cominetti</a:t>
            </a:r>
            <a:r>
              <a:rPr lang="en" sz="2400" dirty="0">
                <a:solidFill>
                  <a:schemeClr val="lt1"/>
                </a:solidFill>
                <a:latin typeface="Assistant"/>
                <a:cs typeface="Assistant"/>
                <a:sym typeface="Assistant"/>
              </a:rPr>
              <a:t> Fabrizio </a:t>
            </a:r>
            <a:r>
              <a:rPr lang="en" sz="2400" dirty="0" err="1">
                <a:solidFill>
                  <a:schemeClr val="lt1"/>
                </a:solidFill>
                <a:latin typeface="Assistant"/>
                <a:cs typeface="Assistant"/>
                <a:sym typeface="Assistant"/>
              </a:rPr>
              <a:t>xxxxxx</a:t>
            </a:r>
            <a:endParaRPr sz="2400" dirty="0">
              <a:solidFill>
                <a:schemeClr val="lt1"/>
              </a:solidFill>
            </a:endParaRPr>
          </a:p>
        </p:txBody>
      </p:sp>
      <p:grpSp>
        <p:nvGrpSpPr>
          <p:cNvPr id="1030" name="Google Shape;1030;p44"/>
          <p:cNvGrpSpPr/>
          <p:nvPr/>
        </p:nvGrpSpPr>
        <p:grpSpPr>
          <a:xfrm>
            <a:off x="7639732" y="2106398"/>
            <a:ext cx="1144978" cy="1142849"/>
            <a:chOff x="1683425" y="1404575"/>
            <a:chExt cx="819950" cy="818425"/>
          </a:xfrm>
        </p:grpSpPr>
        <p:sp>
          <p:nvSpPr>
            <p:cNvPr id="1031" name="Google Shape;1031;p44"/>
            <p:cNvSpPr/>
            <p:nvPr/>
          </p:nvSpPr>
          <p:spPr>
            <a:xfrm>
              <a:off x="2019300" y="1404575"/>
              <a:ext cx="148200" cy="409600"/>
            </a:xfrm>
            <a:custGeom>
              <a:avLst/>
              <a:gdLst/>
              <a:ahLst/>
              <a:cxnLst/>
              <a:rect l="l" t="t" r="r" b="b"/>
              <a:pathLst>
                <a:path w="5928" h="16384" extrusionOk="0">
                  <a:moveTo>
                    <a:pt x="2949" y="0"/>
                  </a:moveTo>
                  <a:cubicBezTo>
                    <a:pt x="1308" y="0"/>
                    <a:pt x="1" y="1550"/>
                    <a:pt x="1" y="5198"/>
                  </a:cubicBezTo>
                  <a:cubicBezTo>
                    <a:pt x="1" y="8815"/>
                    <a:pt x="2949" y="16383"/>
                    <a:pt x="2949" y="16383"/>
                  </a:cubicBezTo>
                  <a:cubicBezTo>
                    <a:pt x="2949" y="16383"/>
                    <a:pt x="5928" y="8845"/>
                    <a:pt x="5928" y="5198"/>
                  </a:cubicBezTo>
                  <a:cubicBezTo>
                    <a:pt x="5928" y="1550"/>
                    <a:pt x="4590" y="0"/>
                    <a:pt x="2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4"/>
            <p:cNvSpPr/>
            <p:nvPr/>
          </p:nvSpPr>
          <p:spPr>
            <a:xfrm>
              <a:off x="2093775" y="1507225"/>
              <a:ext cx="318425" cy="306950"/>
            </a:xfrm>
            <a:custGeom>
              <a:avLst/>
              <a:gdLst/>
              <a:ahLst/>
              <a:cxnLst/>
              <a:rect l="l" t="t" r="r" b="b"/>
              <a:pathLst>
                <a:path w="12737" h="12278" extrusionOk="0">
                  <a:moveTo>
                    <a:pt x="9937" y="1"/>
                  </a:moveTo>
                  <a:cubicBezTo>
                    <a:pt x="8834" y="1"/>
                    <a:pt x="7447" y="666"/>
                    <a:pt x="5836" y="2277"/>
                  </a:cubicBezTo>
                  <a:cubicBezTo>
                    <a:pt x="3253" y="4830"/>
                    <a:pt x="0" y="12277"/>
                    <a:pt x="0" y="12277"/>
                  </a:cubicBezTo>
                  <a:cubicBezTo>
                    <a:pt x="0" y="12277"/>
                    <a:pt x="7417" y="9025"/>
                    <a:pt x="10000" y="6441"/>
                  </a:cubicBezTo>
                  <a:cubicBezTo>
                    <a:pt x="12554" y="3858"/>
                    <a:pt x="12736" y="1852"/>
                    <a:pt x="11611" y="666"/>
                  </a:cubicBezTo>
                  <a:cubicBezTo>
                    <a:pt x="11165" y="243"/>
                    <a:pt x="10603" y="1"/>
                    <a:pt x="99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4"/>
            <p:cNvSpPr/>
            <p:nvPr/>
          </p:nvSpPr>
          <p:spPr>
            <a:xfrm>
              <a:off x="2094525" y="1739675"/>
              <a:ext cx="408850" cy="148200"/>
            </a:xfrm>
            <a:custGeom>
              <a:avLst/>
              <a:gdLst/>
              <a:ahLst/>
              <a:cxnLst/>
              <a:rect l="l" t="t" r="r" b="b"/>
              <a:pathLst>
                <a:path w="16354" h="5928" extrusionOk="0">
                  <a:moveTo>
                    <a:pt x="11156" y="1"/>
                  </a:moveTo>
                  <a:cubicBezTo>
                    <a:pt x="7539" y="1"/>
                    <a:pt x="1" y="2949"/>
                    <a:pt x="1" y="2949"/>
                  </a:cubicBezTo>
                  <a:cubicBezTo>
                    <a:pt x="1" y="2949"/>
                    <a:pt x="7508" y="5928"/>
                    <a:pt x="11156" y="5928"/>
                  </a:cubicBezTo>
                  <a:cubicBezTo>
                    <a:pt x="14773" y="5928"/>
                    <a:pt x="16354" y="4590"/>
                    <a:pt x="16354" y="2949"/>
                  </a:cubicBezTo>
                  <a:cubicBezTo>
                    <a:pt x="16354" y="1338"/>
                    <a:pt x="14803" y="1"/>
                    <a:pt x="11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4"/>
            <p:cNvSpPr/>
            <p:nvPr/>
          </p:nvSpPr>
          <p:spPr>
            <a:xfrm>
              <a:off x="2093775" y="1813375"/>
              <a:ext cx="318425" cy="306950"/>
            </a:xfrm>
            <a:custGeom>
              <a:avLst/>
              <a:gdLst/>
              <a:ahLst/>
              <a:cxnLst/>
              <a:rect l="l" t="t" r="r" b="b"/>
              <a:pathLst>
                <a:path w="12737" h="12278" extrusionOk="0">
                  <a:moveTo>
                    <a:pt x="0" y="1"/>
                  </a:moveTo>
                  <a:cubicBezTo>
                    <a:pt x="0" y="1"/>
                    <a:pt x="3253" y="7418"/>
                    <a:pt x="5836" y="10001"/>
                  </a:cubicBezTo>
                  <a:cubicBezTo>
                    <a:pt x="7429" y="11612"/>
                    <a:pt x="8820" y="12278"/>
                    <a:pt x="9929" y="12278"/>
                  </a:cubicBezTo>
                  <a:cubicBezTo>
                    <a:pt x="10599" y="12278"/>
                    <a:pt x="11165" y="12035"/>
                    <a:pt x="11611" y="11612"/>
                  </a:cubicBezTo>
                  <a:cubicBezTo>
                    <a:pt x="12736" y="10427"/>
                    <a:pt x="12584" y="8421"/>
                    <a:pt x="10000" y="5837"/>
                  </a:cubicBezTo>
                  <a:cubicBezTo>
                    <a:pt x="7447" y="3253"/>
                    <a:pt x="1" y="1"/>
                    <a:pt x="0"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4"/>
            <p:cNvSpPr/>
            <p:nvPr/>
          </p:nvSpPr>
          <p:spPr>
            <a:xfrm>
              <a:off x="2020050" y="1814150"/>
              <a:ext cx="148225" cy="408850"/>
            </a:xfrm>
            <a:custGeom>
              <a:avLst/>
              <a:gdLst/>
              <a:ahLst/>
              <a:cxnLst/>
              <a:rect l="l" t="t" r="r" b="b"/>
              <a:pathLst>
                <a:path w="5929" h="16354" extrusionOk="0">
                  <a:moveTo>
                    <a:pt x="2980" y="0"/>
                  </a:moveTo>
                  <a:cubicBezTo>
                    <a:pt x="2980" y="0"/>
                    <a:pt x="1" y="7508"/>
                    <a:pt x="1" y="11156"/>
                  </a:cubicBezTo>
                  <a:cubicBezTo>
                    <a:pt x="1" y="14803"/>
                    <a:pt x="1338" y="16353"/>
                    <a:pt x="2980" y="16353"/>
                  </a:cubicBezTo>
                  <a:cubicBezTo>
                    <a:pt x="4591" y="16353"/>
                    <a:pt x="5928" y="14803"/>
                    <a:pt x="5928" y="11156"/>
                  </a:cubicBezTo>
                  <a:cubicBezTo>
                    <a:pt x="5928" y="7538"/>
                    <a:pt x="2980" y="0"/>
                    <a:pt x="2980" y="0"/>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4"/>
            <p:cNvSpPr/>
            <p:nvPr/>
          </p:nvSpPr>
          <p:spPr>
            <a:xfrm>
              <a:off x="1775375" y="1813375"/>
              <a:ext cx="317650" cy="306950"/>
            </a:xfrm>
            <a:custGeom>
              <a:avLst/>
              <a:gdLst/>
              <a:ahLst/>
              <a:cxnLst/>
              <a:rect l="l" t="t" r="r" b="b"/>
              <a:pathLst>
                <a:path w="12706" h="12278" extrusionOk="0">
                  <a:moveTo>
                    <a:pt x="12706" y="1"/>
                  </a:moveTo>
                  <a:lnTo>
                    <a:pt x="12706" y="1"/>
                  </a:lnTo>
                  <a:cubicBezTo>
                    <a:pt x="12706" y="1"/>
                    <a:pt x="5320" y="3253"/>
                    <a:pt x="2736" y="5837"/>
                  </a:cubicBezTo>
                  <a:cubicBezTo>
                    <a:pt x="183" y="8421"/>
                    <a:pt x="1" y="10427"/>
                    <a:pt x="1125" y="11612"/>
                  </a:cubicBezTo>
                  <a:cubicBezTo>
                    <a:pt x="1571" y="12035"/>
                    <a:pt x="2134" y="12278"/>
                    <a:pt x="2800" y="12278"/>
                  </a:cubicBezTo>
                  <a:cubicBezTo>
                    <a:pt x="3903" y="12278"/>
                    <a:pt x="5289" y="11612"/>
                    <a:pt x="6900" y="10001"/>
                  </a:cubicBezTo>
                  <a:cubicBezTo>
                    <a:pt x="9484" y="7448"/>
                    <a:pt x="12706" y="1"/>
                    <a:pt x="12706"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4"/>
            <p:cNvSpPr/>
            <p:nvPr/>
          </p:nvSpPr>
          <p:spPr>
            <a:xfrm>
              <a:off x="1683425" y="1739675"/>
              <a:ext cx="409600" cy="148200"/>
            </a:xfrm>
            <a:custGeom>
              <a:avLst/>
              <a:gdLst/>
              <a:ahLst/>
              <a:cxnLst/>
              <a:rect l="l" t="t" r="r" b="b"/>
              <a:pathLst>
                <a:path w="16384" h="5928" extrusionOk="0">
                  <a:moveTo>
                    <a:pt x="5229" y="1"/>
                  </a:moveTo>
                  <a:cubicBezTo>
                    <a:pt x="1612" y="1"/>
                    <a:pt x="1" y="1338"/>
                    <a:pt x="31" y="2979"/>
                  </a:cubicBezTo>
                  <a:cubicBezTo>
                    <a:pt x="31" y="4590"/>
                    <a:pt x="1581" y="5928"/>
                    <a:pt x="5229" y="5928"/>
                  </a:cubicBezTo>
                  <a:cubicBezTo>
                    <a:pt x="8846" y="5928"/>
                    <a:pt x="16384" y="2979"/>
                    <a:pt x="16384" y="2979"/>
                  </a:cubicBezTo>
                  <a:cubicBezTo>
                    <a:pt x="16384" y="2979"/>
                    <a:pt x="8876" y="1"/>
                    <a:pt x="5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4"/>
            <p:cNvSpPr/>
            <p:nvPr/>
          </p:nvSpPr>
          <p:spPr>
            <a:xfrm>
              <a:off x="1776125" y="1507225"/>
              <a:ext cx="318425" cy="306950"/>
            </a:xfrm>
            <a:custGeom>
              <a:avLst/>
              <a:gdLst/>
              <a:ahLst/>
              <a:cxnLst/>
              <a:rect l="l" t="t" r="r" b="b"/>
              <a:pathLst>
                <a:path w="12737" h="12278" extrusionOk="0">
                  <a:moveTo>
                    <a:pt x="2787" y="1"/>
                  </a:moveTo>
                  <a:cubicBezTo>
                    <a:pt x="2120" y="1"/>
                    <a:pt x="1560" y="243"/>
                    <a:pt x="1126" y="666"/>
                  </a:cubicBezTo>
                  <a:cubicBezTo>
                    <a:pt x="1" y="1852"/>
                    <a:pt x="153" y="3858"/>
                    <a:pt x="2737" y="6441"/>
                  </a:cubicBezTo>
                  <a:cubicBezTo>
                    <a:pt x="5290" y="9025"/>
                    <a:pt x="12737" y="12277"/>
                    <a:pt x="12737" y="12277"/>
                  </a:cubicBezTo>
                  <a:cubicBezTo>
                    <a:pt x="12737" y="12277"/>
                    <a:pt x="9484" y="4861"/>
                    <a:pt x="6901" y="2277"/>
                  </a:cubicBezTo>
                  <a:cubicBezTo>
                    <a:pt x="5290" y="666"/>
                    <a:pt x="3891"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44"/>
          <p:cNvGrpSpPr/>
          <p:nvPr/>
        </p:nvGrpSpPr>
        <p:grpSpPr>
          <a:xfrm>
            <a:off x="6022976" y="3192556"/>
            <a:ext cx="1036782" cy="1182010"/>
            <a:chOff x="5131825" y="2444850"/>
            <a:chExt cx="748525" cy="853375"/>
          </a:xfrm>
        </p:grpSpPr>
        <p:sp>
          <p:nvSpPr>
            <p:cNvPr id="1040" name="Google Shape;1040;p44"/>
            <p:cNvSpPr/>
            <p:nvPr/>
          </p:nvSpPr>
          <p:spPr>
            <a:xfrm>
              <a:off x="5131825" y="2444850"/>
              <a:ext cx="364000" cy="749275"/>
            </a:xfrm>
            <a:custGeom>
              <a:avLst/>
              <a:gdLst/>
              <a:ahLst/>
              <a:cxnLst/>
              <a:rect l="l" t="t" r="r" b="b"/>
              <a:pathLst>
                <a:path w="14560" h="29971" extrusionOk="0">
                  <a:moveTo>
                    <a:pt x="0" y="1"/>
                  </a:moveTo>
                  <a:lnTo>
                    <a:pt x="0" y="29971"/>
                  </a:lnTo>
                  <a:lnTo>
                    <a:pt x="14560" y="29971"/>
                  </a:lnTo>
                  <a:lnTo>
                    <a:pt x="14560" y="25655"/>
                  </a:lnTo>
                  <a:lnTo>
                    <a:pt x="4256" y="25655"/>
                  </a:lnTo>
                  <a:lnTo>
                    <a:pt x="4256" y="4286"/>
                  </a:lnTo>
                  <a:lnTo>
                    <a:pt x="14560" y="4286"/>
                  </a:lnTo>
                  <a:lnTo>
                    <a:pt x="14560" y="1"/>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4"/>
            <p:cNvSpPr/>
            <p:nvPr/>
          </p:nvSpPr>
          <p:spPr>
            <a:xfrm>
              <a:off x="5533050" y="2548950"/>
              <a:ext cx="347300" cy="749275"/>
            </a:xfrm>
            <a:custGeom>
              <a:avLst/>
              <a:gdLst/>
              <a:ahLst/>
              <a:cxnLst/>
              <a:rect l="l" t="t" r="r" b="b"/>
              <a:pathLst>
                <a:path w="13892" h="29971" extrusionOk="0">
                  <a:moveTo>
                    <a:pt x="0" y="1"/>
                  </a:moveTo>
                  <a:lnTo>
                    <a:pt x="0" y="4287"/>
                  </a:lnTo>
                  <a:lnTo>
                    <a:pt x="9605" y="4287"/>
                  </a:lnTo>
                  <a:lnTo>
                    <a:pt x="9605" y="25685"/>
                  </a:lnTo>
                  <a:lnTo>
                    <a:pt x="0" y="25685"/>
                  </a:lnTo>
                  <a:lnTo>
                    <a:pt x="0" y="29971"/>
                  </a:lnTo>
                  <a:lnTo>
                    <a:pt x="13891" y="29971"/>
                  </a:lnTo>
                  <a:lnTo>
                    <a:pt x="13891" y="1"/>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4"/>
            <p:cNvSpPr/>
            <p:nvPr/>
          </p:nvSpPr>
          <p:spPr>
            <a:xfrm>
              <a:off x="5308125" y="2621900"/>
              <a:ext cx="187700" cy="394425"/>
            </a:xfrm>
            <a:custGeom>
              <a:avLst/>
              <a:gdLst/>
              <a:ahLst/>
              <a:cxnLst/>
              <a:rect l="l" t="t" r="r" b="b"/>
              <a:pathLst>
                <a:path w="7508" h="15777" extrusionOk="0">
                  <a:moveTo>
                    <a:pt x="0" y="1"/>
                  </a:moveTo>
                  <a:lnTo>
                    <a:pt x="0" y="15776"/>
                  </a:lnTo>
                  <a:lnTo>
                    <a:pt x="7508" y="15776"/>
                  </a:lnTo>
                  <a:lnTo>
                    <a:pt x="7508" y="13527"/>
                  </a:lnTo>
                  <a:lnTo>
                    <a:pt x="2249" y="13527"/>
                  </a:lnTo>
                  <a:lnTo>
                    <a:pt x="2249" y="2250"/>
                  </a:lnTo>
                  <a:lnTo>
                    <a:pt x="7508" y="2250"/>
                  </a:lnTo>
                  <a:lnTo>
                    <a:pt x="75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4"/>
            <p:cNvSpPr/>
            <p:nvPr/>
          </p:nvSpPr>
          <p:spPr>
            <a:xfrm>
              <a:off x="5533050" y="2726775"/>
              <a:ext cx="169475" cy="394400"/>
            </a:xfrm>
            <a:custGeom>
              <a:avLst/>
              <a:gdLst/>
              <a:ahLst/>
              <a:cxnLst/>
              <a:rect l="l" t="t" r="r" b="b"/>
              <a:pathLst>
                <a:path w="6779" h="15776" extrusionOk="0">
                  <a:moveTo>
                    <a:pt x="0" y="0"/>
                  </a:moveTo>
                  <a:lnTo>
                    <a:pt x="0" y="2250"/>
                  </a:lnTo>
                  <a:lnTo>
                    <a:pt x="4560" y="2250"/>
                  </a:lnTo>
                  <a:lnTo>
                    <a:pt x="4560" y="13526"/>
                  </a:lnTo>
                  <a:lnTo>
                    <a:pt x="0" y="13526"/>
                  </a:lnTo>
                  <a:lnTo>
                    <a:pt x="0" y="15776"/>
                  </a:lnTo>
                  <a:lnTo>
                    <a:pt x="6779" y="15776"/>
                  </a:lnTo>
                  <a:lnTo>
                    <a:pt x="67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44"/>
          <p:cNvGrpSpPr/>
          <p:nvPr/>
        </p:nvGrpSpPr>
        <p:grpSpPr>
          <a:xfrm>
            <a:off x="6659475" y="2439588"/>
            <a:ext cx="476475" cy="476475"/>
            <a:chOff x="6083975" y="2384075"/>
            <a:chExt cx="476475" cy="476475"/>
          </a:xfrm>
        </p:grpSpPr>
        <p:sp>
          <p:nvSpPr>
            <p:cNvPr id="1045" name="Google Shape;1045;p44"/>
            <p:cNvSpPr/>
            <p:nvPr/>
          </p:nvSpPr>
          <p:spPr>
            <a:xfrm>
              <a:off x="6308125" y="2384075"/>
              <a:ext cx="237875" cy="237850"/>
            </a:xfrm>
            <a:custGeom>
              <a:avLst/>
              <a:gdLst/>
              <a:ahLst/>
              <a:cxnLst/>
              <a:rect l="l" t="t" r="r" b="b"/>
              <a:pathLst>
                <a:path w="9515" h="9514" extrusionOk="0">
                  <a:moveTo>
                    <a:pt x="9515" y="0"/>
                  </a:moveTo>
                  <a:cubicBezTo>
                    <a:pt x="4256" y="0"/>
                    <a:pt x="1" y="4255"/>
                    <a:pt x="1" y="9514"/>
                  </a:cubicBezTo>
                  <a:lnTo>
                    <a:pt x="9515" y="9514"/>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4"/>
            <p:cNvSpPr/>
            <p:nvPr/>
          </p:nvSpPr>
          <p:spPr>
            <a:xfrm>
              <a:off x="6321825" y="2608225"/>
              <a:ext cx="238625" cy="237875"/>
            </a:xfrm>
            <a:custGeom>
              <a:avLst/>
              <a:gdLst/>
              <a:ahLst/>
              <a:cxnLst/>
              <a:rect l="l" t="t" r="r" b="b"/>
              <a:pathLst>
                <a:path w="9545" h="9515" extrusionOk="0">
                  <a:moveTo>
                    <a:pt x="0" y="1"/>
                  </a:moveTo>
                  <a:lnTo>
                    <a:pt x="0" y="9515"/>
                  </a:lnTo>
                  <a:lnTo>
                    <a:pt x="9544" y="9515"/>
                  </a:lnTo>
                  <a:cubicBezTo>
                    <a:pt x="9544" y="4256"/>
                    <a:pt x="5289" y="1"/>
                    <a:pt x="0"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4"/>
            <p:cNvSpPr/>
            <p:nvPr/>
          </p:nvSpPr>
          <p:spPr>
            <a:xfrm>
              <a:off x="6097650" y="2621900"/>
              <a:ext cx="238625" cy="238650"/>
            </a:xfrm>
            <a:custGeom>
              <a:avLst/>
              <a:gdLst/>
              <a:ahLst/>
              <a:cxnLst/>
              <a:rect l="l" t="t" r="r" b="b"/>
              <a:pathLst>
                <a:path w="9545" h="9546" extrusionOk="0">
                  <a:moveTo>
                    <a:pt x="0" y="1"/>
                  </a:moveTo>
                  <a:lnTo>
                    <a:pt x="0" y="9545"/>
                  </a:lnTo>
                  <a:cubicBezTo>
                    <a:pt x="5289" y="9545"/>
                    <a:pt x="9545" y="5290"/>
                    <a:pt x="9545"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4"/>
            <p:cNvSpPr/>
            <p:nvPr/>
          </p:nvSpPr>
          <p:spPr>
            <a:xfrm>
              <a:off x="6083975" y="2396975"/>
              <a:ext cx="237850" cy="238625"/>
            </a:xfrm>
            <a:custGeom>
              <a:avLst/>
              <a:gdLst/>
              <a:ahLst/>
              <a:cxnLst/>
              <a:rect l="l" t="t" r="r" b="b"/>
              <a:pathLst>
                <a:path w="9514" h="9545" extrusionOk="0">
                  <a:moveTo>
                    <a:pt x="0" y="1"/>
                  </a:moveTo>
                  <a:cubicBezTo>
                    <a:pt x="0" y="5290"/>
                    <a:pt x="4256" y="9545"/>
                    <a:pt x="9514" y="9545"/>
                  </a:cubicBez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69"/>
        <p:cNvGrpSpPr/>
        <p:nvPr/>
      </p:nvGrpSpPr>
      <p:grpSpPr>
        <a:xfrm>
          <a:off x="0" y="0"/>
          <a:ext cx="0" cy="0"/>
          <a:chOff x="0" y="0"/>
          <a:chExt cx="0" cy="0"/>
        </a:xfrm>
      </p:grpSpPr>
      <p:grpSp>
        <p:nvGrpSpPr>
          <p:cNvPr id="2770" name="Google Shape;2770;p96"/>
          <p:cNvGrpSpPr/>
          <p:nvPr/>
        </p:nvGrpSpPr>
        <p:grpSpPr>
          <a:xfrm>
            <a:off x="5631179" y="1567202"/>
            <a:ext cx="3697846" cy="3337747"/>
            <a:chOff x="1740732" y="712175"/>
            <a:chExt cx="4287854" cy="3870300"/>
          </a:xfrm>
        </p:grpSpPr>
        <p:grpSp>
          <p:nvGrpSpPr>
            <p:cNvPr id="2771" name="Google Shape;2771;p96"/>
            <p:cNvGrpSpPr/>
            <p:nvPr/>
          </p:nvGrpSpPr>
          <p:grpSpPr>
            <a:xfrm>
              <a:off x="2341558" y="712175"/>
              <a:ext cx="3381042" cy="3870300"/>
              <a:chOff x="2341558" y="712175"/>
              <a:chExt cx="3381042" cy="3870300"/>
            </a:xfrm>
          </p:grpSpPr>
          <p:cxnSp>
            <p:nvCxnSpPr>
              <p:cNvPr id="2772" name="Google Shape;2772;p96"/>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3" name="Google Shape;2773;p96"/>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4" name="Google Shape;2774;p96"/>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5" name="Google Shape;2775;p96"/>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6" name="Google Shape;2776;p96"/>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7" name="Google Shape;2777;p96"/>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2778" name="Google Shape;2778;p96"/>
            <p:cNvGrpSpPr/>
            <p:nvPr/>
          </p:nvGrpSpPr>
          <p:grpSpPr>
            <a:xfrm rot="5400000">
              <a:off x="2532242" y="516414"/>
              <a:ext cx="2704835" cy="4287854"/>
              <a:chOff x="2341561" y="712175"/>
              <a:chExt cx="2704835" cy="3535500"/>
            </a:xfrm>
          </p:grpSpPr>
          <p:cxnSp>
            <p:nvCxnSpPr>
              <p:cNvPr id="2779" name="Google Shape;2779;p96"/>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0" name="Google Shape;2780;p96"/>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1" name="Google Shape;2781;p96"/>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2" name="Google Shape;2782;p96"/>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3" name="Google Shape;2783;p96"/>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sp>
        <p:nvSpPr>
          <p:cNvPr id="2784" name="Google Shape;2784;p96"/>
          <p:cNvSpPr txBox="1">
            <a:spLocks noGrp="1"/>
          </p:cNvSpPr>
          <p:nvPr>
            <p:ph type="title" idx="4294967295"/>
          </p:nvPr>
        </p:nvSpPr>
        <p:spPr>
          <a:xfrm>
            <a:off x="720000" y="538422"/>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a:t>
            </a:r>
            <a:endParaRPr/>
          </a:p>
        </p:txBody>
      </p:sp>
      <p:sp>
        <p:nvSpPr>
          <p:cNvPr id="2785" name="Google Shape;2785;p96"/>
          <p:cNvSpPr txBox="1">
            <a:spLocks noGrp="1"/>
          </p:cNvSpPr>
          <p:nvPr>
            <p:ph type="body" idx="1"/>
          </p:nvPr>
        </p:nvSpPr>
        <p:spPr>
          <a:xfrm>
            <a:off x="726900" y="1259225"/>
            <a:ext cx="4683000" cy="334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In order to train the classifiers we need to get a numerical representation of the text.</a:t>
            </a:r>
          </a:p>
          <a:p>
            <a:pPr marL="0" lvl="0" indent="0" algn="l" rtl="0">
              <a:spcBef>
                <a:spcPts val="0"/>
              </a:spcBef>
              <a:spcAft>
                <a:spcPts val="0"/>
              </a:spcAft>
              <a:buNone/>
            </a:pPr>
            <a:r>
              <a:rPr lang="en-US" sz="1200" dirty="0"/>
              <a:t>We choose the following text representations:</a:t>
            </a:r>
          </a:p>
          <a:p>
            <a:pPr marL="457200" lvl="0" indent="-304800" algn="l" rtl="0">
              <a:spcBef>
                <a:spcPts val="1000"/>
              </a:spcBef>
              <a:spcAft>
                <a:spcPts val="0"/>
              </a:spcAft>
              <a:buClr>
                <a:schemeClr val="dk2"/>
              </a:buClr>
              <a:buSzPts val="1200"/>
              <a:buFont typeface="Assistant"/>
              <a:buChar char="■"/>
            </a:pPr>
            <a:r>
              <a:rPr lang="en-US" sz="1200" dirty="0">
                <a:uFill>
                  <a:noFill/>
                </a:uFill>
              </a:rPr>
              <a:t>Bag of Words: we considered </a:t>
            </a:r>
            <a:r>
              <a:rPr lang="en-US" sz="1200" dirty="0" err="1">
                <a:uFill>
                  <a:noFill/>
                </a:uFill>
              </a:rPr>
              <a:t>uni</a:t>
            </a:r>
            <a:r>
              <a:rPr lang="en-US" sz="1200" dirty="0">
                <a:uFill>
                  <a:noFill/>
                </a:uFill>
              </a:rPr>
              <a:t>-grams and bi-grams, and the final vectorized text is composed of 25000 features.</a:t>
            </a:r>
            <a:endParaRPr lang="en-US" sz="1200" dirty="0"/>
          </a:p>
          <a:p>
            <a:pPr marL="457200" lvl="0" indent="-304800" algn="l" rtl="0">
              <a:spcBef>
                <a:spcPts val="0"/>
              </a:spcBef>
              <a:spcAft>
                <a:spcPts val="0"/>
              </a:spcAft>
              <a:buClr>
                <a:schemeClr val="dk2"/>
              </a:buClr>
              <a:buSzPts val="1200"/>
              <a:buFont typeface="Assistant"/>
              <a:buChar char="■"/>
            </a:pPr>
            <a:r>
              <a:rPr lang="en-US" sz="1200" dirty="0">
                <a:uFill>
                  <a:noFill/>
                </a:uFill>
              </a:rPr>
              <a:t>TF-IDF: we considered </a:t>
            </a:r>
            <a:r>
              <a:rPr lang="en-US" sz="1200" dirty="0" err="1">
                <a:uFill>
                  <a:noFill/>
                </a:uFill>
              </a:rPr>
              <a:t>uni</a:t>
            </a:r>
            <a:r>
              <a:rPr lang="en-US" sz="1200" dirty="0">
                <a:uFill>
                  <a:noFill/>
                </a:uFill>
              </a:rPr>
              <a:t>-grams and bi-grams, and the final vectorized text is composed by 25000 features.</a:t>
            </a:r>
          </a:p>
        </p:txBody>
      </p:sp>
      <p:sp>
        <p:nvSpPr>
          <p:cNvPr id="2786" name="Google Shape;2786;p96"/>
          <p:cNvSpPr txBox="1">
            <a:spLocks noGrp="1"/>
          </p:cNvSpPr>
          <p:nvPr>
            <p:ph type="title"/>
          </p:nvPr>
        </p:nvSpPr>
        <p:spPr>
          <a:xfrm>
            <a:off x="720000" y="53842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TEXT REPRESENTATION</a:t>
            </a:r>
            <a:endParaRPr dirty="0">
              <a:solidFill>
                <a:schemeClr val="lt2"/>
              </a:solidFill>
            </a:endParaRPr>
          </a:p>
        </p:txBody>
      </p:sp>
      <p:grpSp>
        <p:nvGrpSpPr>
          <p:cNvPr id="2787" name="Google Shape;2787;p96"/>
          <p:cNvGrpSpPr/>
          <p:nvPr/>
        </p:nvGrpSpPr>
        <p:grpSpPr>
          <a:xfrm>
            <a:off x="6052175" y="2085988"/>
            <a:ext cx="1299989" cy="649605"/>
            <a:chOff x="7477975" y="3397900"/>
            <a:chExt cx="1299989" cy="649605"/>
          </a:xfrm>
        </p:grpSpPr>
        <p:sp>
          <p:nvSpPr>
            <p:cNvPr id="2788" name="Google Shape;2788;p96"/>
            <p:cNvSpPr/>
            <p:nvPr/>
          </p:nvSpPr>
          <p:spPr>
            <a:xfrm>
              <a:off x="7477975" y="3397900"/>
              <a:ext cx="1299989" cy="649601"/>
            </a:xfrm>
            <a:custGeom>
              <a:avLst/>
              <a:gdLst/>
              <a:ahLst/>
              <a:cxnLst/>
              <a:rect l="l" t="t" r="r" b="b"/>
              <a:pathLst>
                <a:path w="36310" h="18144" extrusionOk="0">
                  <a:moveTo>
                    <a:pt x="0" y="0"/>
                  </a:moveTo>
                  <a:lnTo>
                    <a:pt x="0" y="18144"/>
                  </a:lnTo>
                  <a:lnTo>
                    <a:pt x="36310" y="18144"/>
                  </a:lnTo>
                  <a:lnTo>
                    <a:pt x="36310" y="0"/>
                  </a:ln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96"/>
            <p:cNvSpPr/>
            <p:nvPr/>
          </p:nvSpPr>
          <p:spPr>
            <a:xfrm>
              <a:off x="7740984" y="3661769"/>
              <a:ext cx="773119" cy="385736"/>
            </a:xfrm>
            <a:custGeom>
              <a:avLst/>
              <a:gdLst/>
              <a:ahLst/>
              <a:cxnLst/>
              <a:rect l="l" t="t" r="r" b="b"/>
              <a:pathLst>
                <a:path w="21594" h="10774" extrusionOk="0">
                  <a:moveTo>
                    <a:pt x="10797" y="0"/>
                  </a:moveTo>
                  <a:cubicBezTo>
                    <a:pt x="4836" y="0"/>
                    <a:pt x="1" y="4812"/>
                    <a:pt x="1" y="10774"/>
                  </a:cubicBezTo>
                  <a:lnTo>
                    <a:pt x="4413" y="10774"/>
                  </a:lnTo>
                  <a:cubicBezTo>
                    <a:pt x="4413" y="7253"/>
                    <a:pt x="7277" y="4390"/>
                    <a:pt x="10797" y="4390"/>
                  </a:cubicBezTo>
                  <a:cubicBezTo>
                    <a:pt x="14341" y="4390"/>
                    <a:pt x="17181" y="7253"/>
                    <a:pt x="17181" y="10774"/>
                  </a:cubicBezTo>
                  <a:lnTo>
                    <a:pt x="21594" y="10774"/>
                  </a:lnTo>
                  <a:cubicBezTo>
                    <a:pt x="21594" y="4812"/>
                    <a:pt x="16759" y="0"/>
                    <a:pt x="10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6"/>
            <p:cNvSpPr/>
            <p:nvPr/>
          </p:nvSpPr>
          <p:spPr>
            <a:xfrm>
              <a:off x="7622512" y="3542437"/>
              <a:ext cx="1010096" cy="505066"/>
            </a:xfrm>
            <a:custGeom>
              <a:avLst/>
              <a:gdLst/>
              <a:ahLst/>
              <a:cxnLst/>
              <a:rect l="l" t="t" r="r" b="b"/>
              <a:pathLst>
                <a:path w="28213" h="14107" extrusionOk="0">
                  <a:moveTo>
                    <a:pt x="14106" y="1"/>
                  </a:moveTo>
                  <a:cubicBezTo>
                    <a:pt x="6314" y="1"/>
                    <a:pt x="0" y="6314"/>
                    <a:pt x="0" y="14107"/>
                  </a:cubicBezTo>
                  <a:lnTo>
                    <a:pt x="211" y="14107"/>
                  </a:lnTo>
                  <a:cubicBezTo>
                    <a:pt x="211" y="6432"/>
                    <a:pt x="6431" y="235"/>
                    <a:pt x="14106" y="235"/>
                  </a:cubicBezTo>
                  <a:cubicBezTo>
                    <a:pt x="21781" y="235"/>
                    <a:pt x="28001" y="6432"/>
                    <a:pt x="28001" y="14107"/>
                  </a:cubicBezTo>
                  <a:lnTo>
                    <a:pt x="28212" y="14107"/>
                  </a:lnTo>
                  <a:cubicBezTo>
                    <a:pt x="28212" y="6314"/>
                    <a:pt x="21899" y="1"/>
                    <a:pt x="14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6"/>
            <p:cNvSpPr/>
            <p:nvPr/>
          </p:nvSpPr>
          <p:spPr>
            <a:xfrm>
              <a:off x="7497273" y="3417234"/>
              <a:ext cx="1260534" cy="630267"/>
            </a:xfrm>
            <a:custGeom>
              <a:avLst/>
              <a:gdLst/>
              <a:ahLst/>
              <a:cxnLst/>
              <a:rect l="l" t="t" r="r" b="b"/>
              <a:pathLst>
                <a:path w="35208" h="17604" extrusionOk="0">
                  <a:moveTo>
                    <a:pt x="17604" y="0"/>
                  </a:moveTo>
                  <a:cubicBezTo>
                    <a:pt x="7887" y="0"/>
                    <a:pt x="1" y="7887"/>
                    <a:pt x="1" y="17604"/>
                  </a:cubicBezTo>
                  <a:lnTo>
                    <a:pt x="283" y="17604"/>
                  </a:lnTo>
                  <a:cubicBezTo>
                    <a:pt x="283" y="8051"/>
                    <a:pt x="8028" y="282"/>
                    <a:pt x="17604" y="282"/>
                  </a:cubicBezTo>
                  <a:cubicBezTo>
                    <a:pt x="27180" y="282"/>
                    <a:pt x="34949" y="8051"/>
                    <a:pt x="34949" y="17604"/>
                  </a:cubicBezTo>
                  <a:lnTo>
                    <a:pt x="35207" y="17604"/>
                  </a:lnTo>
                  <a:cubicBezTo>
                    <a:pt x="35207" y="7887"/>
                    <a:pt x="27345" y="0"/>
                    <a:pt x="17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2" name="Google Shape;2792;p96"/>
          <p:cNvGrpSpPr/>
          <p:nvPr/>
        </p:nvGrpSpPr>
        <p:grpSpPr>
          <a:xfrm>
            <a:off x="7835523" y="1111127"/>
            <a:ext cx="836489" cy="960744"/>
            <a:chOff x="9922150" y="3979925"/>
            <a:chExt cx="598475" cy="687375"/>
          </a:xfrm>
        </p:grpSpPr>
        <p:sp>
          <p:nvSpPr>
            <p:cNvPr id="2793" name="Google Shape;2793;p96"/>
            <p:cNvSpPr/>
            <p:nvPr/>
          </p:nvSpPr>
          <p:spPr>
            <a:xfrm>
              <a:off x="10176925" y="3979925"/>
              <a:ext cx="343700" cy="687375"/>
            </a:xfrm>
            <a:custGeom>
              <a:avLst/>
              <a:gdLst/>
              <a:ahLst/>
              <a:cxnLst/>
              <a:rect l="l" t="t" r="r" b="b"/>
              <a:pathLst>
                <a:path w="13748" h="27495" extrusionOk="0">
                  <a:moveTo>
                    <a:pt x="0" y="1"/>
                  </a:moveTo>
                  <a:lnTo>
                    <a:pt x="0" y="27495"/>
                  </a:lnTo>
                  <a:cubicBezTo>
                    <a:pt x="7591" y="27495"/>
                    <a:pt x="13747" y="21338"/>
                    <a:pt x="13747" y="13748"/>
                  </a:cubicBezTo>
                  <a:cubicBezTo>
                    <a:pt x="13747" y="6157"/>
                    <a:pt x="7591" y="1"/>
                    <a:pt x="0"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6"/>
            <p:cNvSpPr/>
            <p:nvPr/>
          </p:nvSpPr>
          <p:spPr>
            <a:xfrm>
              <a:off x="9922150" y="4079350"/>
              <a:ext cx="481850" cy="481375"/>
            </a:xfrm>
            <a:custGeom>
              <a:avLst/>
              <a:gdLst/>
              <a:ahLst/>
              <a:cxnLst/>
              <a:rect l="l" t="t" r="r" b="b"/>
              <a:pathLst>
                <a:path w="19274" h="19255" extrusionOk="0">
                  <a:moveTo>
                    <a:pt x="9637" y="1"/>
                  </a:moveTo>
                  <a:cubicBezTo>
                    <a:pt x="4303" y="1"/>
                    <a:pt x="1" y="4303"/>
                    <a:pt x="1" y="9618"/>
                  </a:cubicBezTo>
                  <a:cubicBezTo>
                    <a:pt x="1" y="14952"/>
                    <a:pt x="4303" y="19254"/>
                    <a:pt x="9637" y="19254"/>
                  </a:cubicBezTo>
                  <a:cubicBezTo>
                    <a:pt x="14952" y="19254"/>
                    <a:pt x="19273" y="14952"/>
                    <a:pt x="19273" y="9618"/>
                  </a:cubicBezTo>
                  <a:cubicBezTo>
                    <a:pt x="19273" y="4303"/>
                    <a:pt x="14952" y="1"/>
                    <a:pt x="9637"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6"/>
            <p:cNvSpPr/>
            <p:nvPr/>
          </p:nvSpPr>
          <p:spPr>
            <a:xfrm>
              <a:off x="10050250" y="4217500"/>
              <a:ext cx="225150" cy="205075"/>
            </a:xfrm>
            <a:custGeom>
              <a:avLst/>
              <a:gdLst/>
              <a:ahLst/>
              <a:cxnLst/>
              <a:rect l="l" t="t" r="r" b="b"/>
              <a:pathLst>
                <a:path w="9006" h="8203" extrusionOk="0">
                  <a:moveTo>
                    <a:pt x="4513" y="0"/>
                  </a:moveTo>
                  <a:cubicBezTo>
                    <a:pt x="3461" y="0"/>
                    <a:pt x="2410" y="402"/>
                    <a:pt x="1607" y="1205"/>
                  </a:cubicBezTo>
                  <a:cubicBezTo>
                    <a:pt x="1" y="2811"/>
                    <a:pt x="1" y="5392"/>
                    <a:pt x="1607" y="6998"/>
                  </a:cubicBezTo>
                  <a:cubicBezTo>
                    <a:pt x="2410" y="7801"/>
                    <a:pt x="3461" y="8203"/>
                    <a:pt x="4513" y="8203"/>
                  </a:cubicBezTo>
                  <a:cubicBezTo>
                    <a:pt x="5564" y="8203"/>
                    <a:pt x="6616" y="7801"/>
                    <a:pt x="7419" y="6998"/>
                  </a:cubicBezTo>
                  <a:cubicBezTo>
                    <a:pt x="9006" y="5392"/>
                    <a:pt x="9006" y="2811"/>
                    <a:pt x="7419" y="1205"/>
                  </a:cubicBezTo>
                  <a:cubicBezTo>
                    <a:pt x="6616" y="402"/>
                    <a:pt x="5564" y="0"/>
                    <a:pt x="4513" y="0"/>
                  </a:cubicBezTo>
                  <a:close/>
                </a:path>
              </a:pathLst>
            </a:custGeom>
            <a:solidFill>
              <a:srgbClr val="201D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6" name="Google Shape;2796;p96"/>
          <p:cNvGrpSpPr/>
          <p:nvPr/>
        </p:nvGrpSpPr>
        <p:grpSpPr>
          <a:xfrm>
            <a:off x="7183060" y="632361"/>
            <a:ext cx="276605" cy="990131"/>
            <a:chOff x="9413100" y="4275325"/>
            <a:chExt cx="197900" cy="708400"/>
          </a:xfrm>
        </p:grpSpPr>
        <p:sp>
          <p:nvSpPr>
            <p:cNvPr id="2797" name="Google Shape;2797;p96"/>
            <p:cNvSpPr/>
            <p:nvPr/>
          </p:nvSpPr>
          <p:spPr>
            <a:xfrm>
              <a:off x="9413100" y="4275325"/>
              <a:ext cx="197900" cy="98975"/>
            </a:xfrm>
            <a:custGeom>
              <a:avLst/>
              <a:gdLst/>
              <a:ahLst/>
              <a:cxnLst/>
              <a:rect l="l" t="t" r="r" b="b"/>
              <a:pathLst>
                <a:path w="7916" h="3959" extrusionOk="0">
                  <a:moveTo>
                    <a:pt x="3958" y="1"/>
                  </a:moveTo>
                  <a:cubicBezTo>
                    <a:pt x="1779" y="1"/>
                    <a:pt x="1" y="1779"/>
                    <a:pt x="1" y="3959"/>
                  </a:cubicBezTo>
                  <a:lnTo>
                    <a:pt x="7916" y="3959"/>
                  </a:lnTo>
                  <a:cubicBezTo>
                    <a:pt x="7916" y="1779"/>
                    <a:pt x="6138" y="1"/>
                    <a:pt x="3958"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6"/>
            <p:cNvSpPr/>
            <p:nvPr/>
          </p:nvSpPr>
          <p:spPr>
            <a:xfrm>
              <a:off x="9413100" y="4377150"/>
              <a:ext cx="197900" cy="98950"/>
            </a:xfrm>
            <a:custGeom>
              <a:avLst/>
              <a:gdLst/>
              <a:ahLst/>
              <a:cxnLst/>
              <a:rect l="l" t="t" r="r" b="b"/>
              <a:pathLst>
                <a:path w="7916" h="3958" extrusionOk="0">
                  <a:moveTo>
                    <a:pt x="3958" y="0"/>
                  </a:moveTo>
                  <a:cubicBezTo>
                    <a:pt x="1779" y="0"/>
                    <a:pt x="1" y="1759"/>
                    <a:pt x="1" y="3958"/>
                  </a:cubicBezTo>
                  <a:lnTo>
                    <a:pt x="7916" y="3958"/>
                  </a:lnTo>
                  <a:cubicBezTo>
                    <a:pt x="7916" y="1759"/>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6"/>
            <p:cNvSpPr/>
            <p:nvPr/>
          </p:nvSpPr>
          <p:spPr>
            <a:xfrm>
              <a:off x="9413100" y="4478475"/>
              <a:ext cx="197900" cy="98975"/>
            </a:xfrm>
            <a:custGeom>
              <a:avLst/>
              <a:gdLst/>
              <a:ahLst/>
              <a:cxnLst/>
              <a:rect l="l" t="t" r="r" b="b"/>
              <a:pathLst>
                <a:path w="7916" h="3959" extrusionOk="0">
                  <a:moveTo>
                    <a:pt x="3958" y="1"/>
                  </a:moveTo>
                  <a:cubicBezTo>
                    <a:pt x="1779" y="1"/>
                    <a:pt x="1" y="1779"/>
                    <a:pt x="1" y="3958"/>
                  </a:cubicBezTo>
                  <a:lnTo>
                    <a:pt x="7916" y="3958"/>
                  </a:lnTo>
                  <a:cubicBezTo>
                    <a:pt x="7916" y="1779"/>
                    <a:pt x="6138" y="1"/>
                    <a:pt x="3958"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6"/>
            <p:cNvSpPr/>
            <p:nvPr/>
          </p:nvSpPr>
          <p:spPr>
            <a:xfrm>
              <a:off x="9413100" y="4580300"/>
              <a:ext cx="197900" cy="98950"/>
            </a:xfrm>
            <a:custGeom>
              <a:avLst/>
              <a:gdLst/>
              <a:ahLst/>
              <a:cxnLst/>
              <a:rect l="l" t="t" r="r" b="b"/>
              <a:pathLst>
                <a:path w="7916" h="3958" extrusionOk="0">
                  <a:moveTo>
                    <a:pt x="3958" y="0"/>
                  </a:moveTo>
                  <a:cubicBezTo>
                    <a:pt x="1779" y="0"/>
                    <a:pt x="1" y="1759"/>
                    <a:pt x="1" y="3958"/>
                  </a:cubicBezTo>
                  <a:lnTo>
                    <a:pt x="7916" y="3958"/>
                  </a:lnTo>
                  <a:cubicBezTo>
                    <a:pt x="7916" y="1759"/>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96"/>
            <p:cNvSpPr/>
            <p:nvPr/>
          </p:nvSpPr>
          <p:spPr>
            <a:xfrm>
              <a:off x="9413100" y="4681625"/>
              <a:ext cx="197900" cy="98975"/>
            </a:xfrm>
            <a:custGeom>
              <a:avLst/>
              <a:gdLst/>
              <a:ahLst/>
              <a:cxnLst/>
              <a:rect l="l" t="t" r="r" b="b"/>
              <a:pathLst>
                <a:path w="7916" h="3959" extrusionOk="0">
                  <a:moveTo>
                    <a:pt x="3958" y="0"/>
                  </a:moveTo>
                  <a:cubicBezTo>
                    <a:pt x="1779" y="0"/>
                    <a:pt x="1" y="1778"/>
                    <a:pt x="1" y="3958"/>
                  </a:cubicBezTo>
                  <a:lnTo>
                    <a:pt x="7916" y="3958"/>
                  </a:lnTo>
                  <a:cubicBezTo>
                    <a:pt x="7916" y="1778"/>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96"/>
            <p:cNvSpPr/>
            <p:nvPr/>
          </p:nvSpPr>
          <p:spPr>
            <a:xfrm>
              <a:off x="9413100" y="4783425"/>
              <a:ext cx="197900" cy="98975"/>
            </a:xfrm>
            <a:custGeom>
              <a:avLst/>
              <a:gdLst/>
              <a:ahLst/>
              <a:cxnLst/>
              <a:rect l="l" t="t" r="r" b="b"/>
              <a:pathLst>
                <a:path w="7916" h="3959" extrusionOk="0">
                  <a:moveTo>
                    <a:pt x="3958" y="1"/>
                  </a:moveTo>
                  <a:cubicBezTo>
                    <a:pt x="1779" y="1"/>
                    <a:pt x="1" y="1760"/>
                    <a:pt x="1" y="3959"/>
                  </a:cubicBezTo>
                  <a:lnTo>
                    <a:pt x="7916" y="3959"/>
                  </a:lnTo>
                  <a:cubicBezTo>
                    <a:pt x="7916" y="1760"/>
                    <a:pt x="6138" y="1"/>
                    <a:pt x="3958"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6"/>
            <p:cNvSpPr/>
            <p:nvPr/>
          </p:nvSpPr>
          <p:spPr>
            <a:xfrm>
              <a:off x="9413100" y="4884775"/>
              <a:ext cx="197900" cy="98950"/>
            </a:xfrm>
            <a:custGeom>
              <a:avLst/>
              <a:gdLst/>
              <a:ahLst/>
              <a:cxnLst/>
              <a:rect l="l" t="t" r="r" b="b"/>
              <a:pathLst>
                <a:path w="7916" h="3958" extrusionOk="0">
                  <a:moveTo>
                    <a:pt x="3958" y="0"/>
                  </a:moveTo>
                  <a:cubicBezTo>
                    <a:pt x="1779" y="0"/>
                    <a:pt x="1" y="1778"/>
                    <a:pt x="1" y="3958"/>
                  </a:cubicBezTo>
                  <a:lnTo>
                    <a:pt x="7916" y="3958"/>
                  </a:lnTo>
                  <a:cubicBezTo>
                    <a:pt x="7916" y="1778"/>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4" name="Google Shape;2804;p96"/>
          <p:cNvGrpSpPr/>
          <p:nvPr/>
        </p:nvGrpSpPr>
        <p:grpSpPr>
          <a:xfrm>
            <a:off x="5552500" y="3747876"/>
            <a:ext cx="1406922" cy="703035"/>
            <a:chOff x="6611850" y="4334176"/>
            <a:chExt cx="1406922" cy="703035"/>
          </a:xfrm>
        </p:grpSpPr>
        <p:sp>
          <p:nvSpPr>
            <p:cNvPr id="2805" name="Google Shape;2805;p96"/>
            <p:cNvSpPr/>
            <p:nvPr/>
          </p:nvSpPr>
          <p:spPr>
            <a:xfrm>
              <a:off x="6611850" y="4334176"/>
              <a:ext cx="1406922" cy="703035"/>
            </a:xfrm>
            <a:custGeom>
              <a:avLst/>
              <a:gdLst/>
              <a:ahLst/>
              <a:cxnLst/>
              <a:rect l="l" t="t" r="r" b="b"/>
              <a:pathLst>
                <a:path w="36310" h="18144" extrusionOk="0">
                  <a:moveTo>
                    <a:pt x="0" y="0"/>
                  </a:moveTo>
                  <a:lnTo>
                    <a:pt x="0" y="18143"/>
                  </a:lnTo>
                  <a:lnTo>
                    <a:pt x="36310" y="18143"/>
                  </a:lnTo>
                  <a:lnTo>
                    <a:pt x="36310" y="0"/>
                  </a:ln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6"/>
            <p:cNvSpPr/>
            <p:nvPr/>
          </p:nvSpPr>
          <p:spPr>
            <a:xfrm>
              <a:off x="6695510" y="4419657"/>
              <a:ext cx="1247786" cy="10966"/>
            </a:xfrm>
            <a:custGeom>
              <a:avLst/>
              <a:gdLst/>
              <a:ahLst/>
              <a:cxnLst/>
              <a:rect l="l" t="t" r="r" b="b"/>
              <a:pathLst>
                <a:path w="32203" h="283" extrusionOk="0">
                  <a:moveTo>
                    <a:pt x="0" y="1"/>
                  </a:moveTo>
                  <a:lnTo>
                    <a:pt x="0" y="282"/>
                  </a:lnTo>
                  <a:lnTo>
                    <a:pt x="32203" y="282"/>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6"/>
            <p:cNvSpPr/>
            <p:nvPr/>
          </p:nvSpPr>
          <p:spPr>
            <a:xfrm>
              <a:off x="6695510" y="4538811"/>
              <a:ext cx="1247786" cy="22784"/>
            </a:xfrm>
            <a:custGeom>
              <a:avLst/>
              <a:gdLst/>
              <a:ahLst/>
              <a:cxnLst/>
              <a:rect l="l" t="t" r="r" b="b"/>
              <a:pathLst>
                <a:path w="32203" h="588" extrusionOk="0">
                  <a:moveTo>
                    <a:pt x="0" y="0"/>
                  </a:moveTo>
                  <a:lnTo>
                    <a:pt x="0" y="587"/>
                  </a:lnTo>
                  <a:lnTo>
                    <a:pt x="32203" y="587"/>
                  </a:lnTo>
                  <a:lnTo>
                    <a:pt x="32203" y="0"/>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6"/>
            <p:cNvSpPr/>
            <p:nvPr/>
          </p:nvSpPr>
          <p:spPr>
            <a:xfrm>
              <a:off x="6695510" y="4657036"/>
              <a:ext cx="1247786" cy="34602"/>
            </a:xfrm>
            <a:custGeom>
              <a:avLst/>
              <a:gdLst/>
              <a:ahLst/>
              <a:cxnLst/>
              <a:rect l="l" t="t" r="r" b="b"/>
              <a:pathLst>
                <a:path w="32203" h="893" extrusionOk="0">
                  <a:moveTo>
                    <a:pt x="0" y="1"/>
                  </a:moveTo>
                  <a:lnTo>
                    <a:pt x="0" y="892"/>
                  </a:lnTo>
                  <a:lnTo>
                    <a:pt x="32203" y="892"/>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96"/>
            <p:cNvSpPr/>
            <p:nvPr/>
          </p:nvSpPr>
          <p:spPr>
            <a:xfrm>
              <a:off x="6695510" y="4777082"/>
              <a:ext cx="1247786" cy="45528"/>
            </a:xfrm>
            <a:custGeom>
              <a:avLst/>
              <a:gdLst/>
              <a:ahLst/>
              <a:cxnLst/>
              <a:rect l="l" t="t" r="r" b="b"/>
              <a:pathLst>
                <a:path w="32203" h="1175" extrusionOk="0">
                  <a:moveTo>
                    <a:pt x="0" y="1"/>
                  </a:moveTo>
                  <a:lnTo>
                    <a:pt x="0" y="1174"/>
                  </a:lnTo>
                  <a:lnTo>
                    <a:pt x="32203" y="1174"/>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96"/>
            <p:cNvSpPr/>
            <p:nvPr/>
          </p:nvSpPr>
          <p:spPr>
            <a:xfrm>
              <a:off x="6695510" y="4895306"/>
              <a:ext cx="1247786" cy="57346"/>
            </a:xfrm>
            <a:custGeom>
              <a:avLst/>
              <a:gdLst/>
              <a:ahLst/>
              <a:cxnLst/>
              <a:rect l="l" t="t" r="r" b="b"/>
              <a:pathLst>
                <a:path w="32203" h="1480" extrusionOk="0">
                  <a:moveTo>
                    <a:pt x="0" y="1"/>
                  </a:moveTo>
                  <a:lnTo>
                    <a:pt x="0" y="1480"/>
                  </a:lnTo>
                  <a:lnTo>
                    <a:pt x="32203" y="1480"/>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 name="Google Shape;2811;p96"/>
          <p:cNvGrpSpPr/>
          <p:nvPr/>
        </p:nvGrpSpPr>
        <p:grpSpPr>
          <a:xfrm>
            <a:off x="7517511" y="3112644"/>
            <a:ext cx="1300022" cy="1050224"/>
            <a:chOff x="7545672" y="963144"/>
            <a:chExt cx="782533" cy="632170"/>
          </a:xfrm>
        </p:grpSpPr>
        <p:sp>
          <p:nvSpPr>
            <p:cNvPr id="2812" name="Google Shape;2812;p96"/>
            <p:cNvSpPr/>
            <p:nvPr/>
          </p:nvSpPr>
          <p:spPr>
            <a:xfrm flipH="1">
              <a:off x="7555223" y="1043101"/>
              <a:ext cx="772982" cy="18460"/>
            </a:xfrm>
            <a:custGeom>
              <a:avLst/>
              <a:gdLst/>
              <a:ahLst/>
              <a:cxnLst/>
              <a:rect l="l" t="t" r="r" b="b"/>
              <a:pathLst>
                <a:path w="26547" h="634" extrusionOk="0">
                  <a:moveTo>
                    <a:pt x="0" y="0"/>
                  </a:moveTo>
                  <a:lnTo>
                    <a:pt x="0" y="634"/>
                  </a:lnTo>
                  <a:lnTo>
                    <a:pt x="26546" y="634"/>
                  </a:lnTo>
                  <a:lnTo>
                    <a:pt x="26546"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6"/>
            <p:cNvSpPr/>
            <p:nvPr/>
          </p:nvSpPr>
          <p:spPr>
            <a:xfrm flipH="1">
              <a:off x="7971428" y="963144"/>
              <a:ext cx="307568" cy="88168"/>
            </a:xfrm>
            <a:custGeom>
              <a:avLst/>
              <a:gdLst/>
              <a:ahLst/>
              <a:cxnLst/>
              <a:rect l="l" t="t" r="r" b="b"/>
              <a:pathLst>
                <a:path w="10563" h="3028" extrusionOk="0">
                  <a:moveTo>
                    <a:pt x="5281" y="0"/>
                  </a:moveTo>
                  <a:cubicBezTo>
                    <a:pt x="3234" y="0"/>
                    <a:pt x="1186" y="1009"/>
                    <a:pt x="0" y="3028"/>
                  </a:cubicBezTo>
                  <a:lnTo>
                    <a:pt x="10562" y="3028"/>
                  </a:lnTo>
                  <a:cubicBezTo>
                    <a:pt x="9377" y="1009"/>
                    <a:pt x="7329" y="0"/>
                    <a:pt x="5281" y="0"/>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96"/>
            <p:cNvSpPr/>
            <p:nvPr/>
          </p:nvSpPr>
          <p:spPr>
            <a:xfrm flipH="1">
              <a:off x="7555223" y="1213962"/>
              <a:ext cx="772982" cy="18460"/>
            </a:xfrm>
            <a:custGeom>
              <a:avLst/>
              <a:gdLst/>
              <a:ahLst/>
              <a:cxnLst/>
              <a:rect l="l" t="t" r="r" b="b"/>
              <a:pathLst>
                <a:path w="26547" h="634" extrusionOk="0">
                  <a:moveTo>
                    <a:pt x="0" y="0"/>
                  </a:moveTo>
                  <a:lnTo>
                    <a:pt x="0" y="634"/>
                  </a:lnTo>
                  <a:lnTo>
                    <a:pt x="26546" y="634"/>
                  </a:lnTo>
                  <a:lnTo>
                    <a:pt x="26546"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6"/>
            <p:cNvSpPr/>
            <p:nvPr/>
          </p:nvSpPr>
          <p:spPr>
            <a:xfrm flipH="1">
              <a:off x="7637246" y="1133831"/>
              <a:ext cx="307568" cy="87673"/>
            </a:xfrm>
            <a:custGeom>
              <a:avLst/>
              <a:gdLst/>
              <a:ahLst/>
              <a:cxnLst/>
              <a:rect l="l" t="t" r="r" b="b"/>
              <a:pathLst>
                <a:path w="10563" h="3011" extrusionOk="0">
                  <a:moveTo>
                    <a:pt x="5273" y="0"/>
                  </a:moveTo>
                  <a:cubicBezTo>
                    <a:pt x="3222" y="0"/>
                    <a:pt x="1174" y="1003"/>
                    <a:pt x="1" y="3010"/>
                  </a:cubicBezTo>
                  <a:lnTo>
                    <a:pt x="10563" y="3010"/>
                  </a:lnTo>
                  <a:cubicBezTo>
                    <a:pt x="9377" y="1003"/>
                    <a:pt x="7324" y="0"/>
                    <a:pt x="5273" y="0"/>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96"/>
            <p:cNvSpPr/>
            <p:nvPr/>
          </p:nvSpPr>
          <p:spPr>
            <a:xfrm flipH="1">
              <a:off x="7545672" y="1406662"/>
              <a:ext cx="772953" cy="17820"/>
            </a:xfrm>
            <a:custGeom>
              <a:avLst/>
              <a:gdLst/>
              <a:ahLst/>
              <a:cxnLst/>
              <a:rect l="l" t="t" r="r" b="b"/>
              <a:pathLst>
                <a:path w="26546" h="612" extrusionOk="0">
                  <a:moveTo>
                    <a:pt x="0" y="1"/>
                  </a:moveTo>
                  <a:lnTo>
                    <a:pt x="0" y="611"/>
                  </a:lnTo>
                  <a:lnTo>
                    <a:pt x="26546" y="611"/>
                  </a:lnTo>
                  <a:lnTo>
                    <a:pt x="26546" y="1"/>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96"/>
            <p:cNvSpPr/>
            <p:nvPr/>
          </p:nvSpPr>
          <p:spPr>
            <a:xfrm flipH="1">
              <a:off x="7961878" y="1326531"/>
              <a:ext cx="307568" cy="87702"/>
            </a:xfrm>
            <a:custGeom>
              <a:avLst/>
              <a:gdLst/>
              <a:ahLst/>
              <a:cxnLst/>
              <a:rect l="l" t="t" r="r" b="b"/>
              <a:pathLst>
                <a:path w="10563" h="3012" extrusionOk="0">
                  <a:moveTo>
                    <a:pt x="5273" y="1"/>
                  </a:moveTo>
                  <a:cubicBezTo>
                    <a:pt x="3222" y="1"/>
                    <a:pt x="1175" y="1004"/>
                    <a:pt x="1" y="3011"/>
                  </a:cubicBezTo>
                  <a:lnTo>
                    <a:pt x="10563" y="3011"/>
                  </a:lnTo>
                  <a:cubicBezTo>
                    <a:pt x="9378" y="1004"/>
                    <a:pt x="7324" y="1"/>
                    <a:pt x="5273" y="1"/>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96"/>
            <p:cNvSpPr/>
            <p:nvPr/>
          </p:nvSpPr>
          <p:spPr>
            <a:xfrm flipH="1">
              <a:off x="7545672" y="1576854"/>
              <a:ext cx="772953" cy="18460"/>
            </a:xfrm>
            <a:custGeom>
              <a:avLst/>
              <a:gdLst/>
              <a:ahLst/>
              <a:cxnLst/>
              <a:rect l="l" t="t" r="r" b="b"/>
              <a:pathLst>
                <a:path w="26546" h="634" extrusionOk="0">
                  <a:moveTo>
                    <a:pt x="0" y="0"/>
                  </a:moveTo>
                  <a:lnTo>
                    <a:pt x="0" y="634"/>
                  </a:lnTo>
                  <a:lnTo>
                    <a:pt x="26546" y="634"/>
                  </a:lnTo>
                  <a:lnTo>
                    <a:pt x="26546"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96"/>
            <p:cNvSpPr/>
            <p:nvPr/>
          </p:nvSpPr>
          <p:spPr>
            <a:xfrm flipH="1">
              <a:off x="7628366" y="1496897"/>
              <a:ext cx="307568" cy="88168"/>
            </a:xfrm>
            <a:custGeom>
              <a:avLst/>
              <a:gdLst/>
              <a:ahLst/>
              <a:cxnLst/>
              <a:rect l="l" t="t" r="r" b="b"/>
              <a:pathLst>
                <a:path w="10563" h="3028" extrusionOk="0">
                  <a:moveTo>
                    <a:pt x="5282" y="0"/>
                  </a:moveTo>
                  <a:cubicBezTo>
                    <a:pt x="3234" y="0"/>
                    <a:pt x="1186" y="1009"/>
                    <a:pt x="1" y="3028"/>
                  </a:cubicBezTo>
                  <a:lnTo>
                    <a:pt x="10563" y="3028"/>
                  </a:lnTo>
                  <a:cubicBezTo>
                    <a:pt x="9377" y="1009"/>
                    <a:pt x="7330" y="0"/>
                    <a:pt x="5282" y="0"/>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75362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69"/>
        <p:cNvGrpSpPr/>
        <p:nvPr/>
      </p:nvGrpSpPr>
      <p:grpSpPr>
        <a:xfrm>
          <a:off x="0" y="0"/>
          <a:ext cx="0" cy="0"/>
          <a:chOff x="0" y="0"/>
          <a:chExt cx="0" cy="0"/>
        </a:xfrm>
      </p:grpSpPr>
      <p:grpSp>
        <p:nvGrpSpPr>
          <p:cNvPr id="2770" name="Google Shape;2770;p96"/>
          <p:cNvGrpSpPr/>
          <p:nvPr/>
        </p:nvGrpSpPr>
        <p:grpSpPr>
          <a:xfrm>
            <a:off x="5631179" y="1567202"/>
            <a:ext cx="3697846" cy="3337747"/>
            <a:chOff x="1740732" y="712175"/>
            <a:chExt cx="4287854" cy="3870300"/>
          </a:xfrm>
        </p:grpSpPr>
        <p:grpSp>
          <p:nvGrpSpPr>
            <p:cNvPr id="2771" name="Google Shape;2771;p96"/>
            <p:cNvGrpSpPr/>
            <p:nvPr/>
          </p:nvGrpSpPr>
          <p:grpSpPr>
            <a:xfrm>
              <a:off x="2341558" y="712175"/>
              <a:ext cx="3381042" cy="3870300"/>
              <a:chOff x="2341558" y="712175"/>
              <a:chExt cx="3381042" cy="3870300"/>
            </a:xfrm>
          </p:grpSpPr>
          <p:cxnSp>
            <p:nvCxnSpPr>
              <p:cNvPr id="2772" name="Google Shape;2772;p96"/>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3" name="Google Shape;2773;p96"/>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4" name="Google Shape;2774;p96"/>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5" name="Google Shape;2775;p96"/>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6" name="Google Shape;2776;p96"/>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7" name="Google Shape;2777;p96"/>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2778" name="Google Shape;2778;p96"/>
            <p:cNvGrpSpPr/>
            <p:nvPr/>
          </p:nvGrpSpPr>
          <p:grpSpPr>
            <a:xfrm rot="5400000">
              <a:off x="2532242" y="516414"/>
              <a:ext cx="2704835" cy="4287854"/>
              <a:chOff x="2341561" y="712175"/>
              <a:chExt cx="2704835" cy="3535500"/>
            </a:xfrm>
          </p:grpSpPr>
          <p:cxnSp>
            <p:nvCxnSpPr>
              <p:cNvPr id="2779" name="Google Shape;2779;p96"/>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0" name="Google Shape;2780;p96"/>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1" name="Google Shape;2781;p96"/>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2" name="Google Shape;2782;p96"/>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3" name="Google Shape;2783;p96"/>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sp>
        <p:nvSpPr>
          <p:cNvPr id="2784" name="Google Shape;2784;p96"/>
          <p:cNvSpPr txBox="1">
            <a:spLocks noGrp="1"/>
          </p:cNvSpPr>
          <p:nvPr>
            <p:ph type="title" idx="4294967295"/>
          </p:nvPr>
        </p:nvSpPr>
        <p:spPr>
          <a:xfrm>
            <a:off x="720000" y="538422"/>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a:t>
            </a:r>
            <a:endParaRPr/>
          </a:p>
        </p:txBody>
      </p:sp>
      <p:sp>
        <p:nvSpPr>
          <p:cNvPr id="2785" name="Google Shape;2785;p96"/>
          <p:cNvSpPr txBox="1">
            <a:spLocks noGrp="1"/>
          </p:cNvSpPr>
          <p:nvPr>
            <p:ph type="body" idx="1"/>
          </p:nvPr>
        </p:nvSpPr>
        <p:spPr>
          <a:xfrm>
            <a:off x="726900" y="1259225"/>
            <a:ext cx="4683000" cy="334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For the classification part we choose 3 different classifiers to train:</a:t>
            </a:r>
          </a:p>
          <a:p>
            <a:pPr marL="457200" lvl="0" indent="-304800" algn="l" rtl="0">
              <a:spcBef>
                <a:spcPts val="1000"/>
              </a:spcBef>
              <a:spcAft>
                <a:spcPts val="0"/>
              </a:spcAft>
              <a:buClr>
                <a:schemeClr val="dk2"/>
              </a:buClr>
              <a:buSzPts val="1200"/>
              <a:buFont typeface="Assistant"/>
              <a:buChar char="■"/>
            </a:pPr>
            <a:r>
              <a:rPr lang="en-US" sz="1200" dirty="0">
                <a:uFill>
                  <a:noFill/>
                </a:uFill>
              </a:rPr>
              <a:t>Support Vector Machine</a:t>
            </a:r>
          </a:p>
          <a:p>
            <a:pPr marL="457200" lvl="0" indent="-304800" algn="l" rtl="0">
              <a:spcBef>
                <a:spcPts val="1000"/>
              </a:spcBef>
              <a:spcAft>
                <a:spcPts val="0"/>
              </a:spcAft>
              <a:buClr>
                <a:schemeClr val="dk2"/>
              </a:buClr>
              <a:buSzPts val="1200"/>
              <a:buFont typeface="Assistant"/>
              <a:buChar char="■"/>
            </a:pPr>
            <a:r>
              <a:rPr lang="en-US" sz="1200" dirty="0">
                <a:uFill>
                  <a:noFill/>
                </a:uFill>
              </a:rPr>
              <a:t>Multi-Layer Perceptron</a:t>
            </a:r>
          </a:p>
          <a:p>
            <a:pPr marL="457200" lvl="0" indent="-304800" algn="l" rtl="0">
              <a:spcBef>
                <a:spcPts val="1000"/>
              </a:spcBef>
              <a:spcAft>
                <a:spcPts val="0"/>
              </a:spcAft>
              <a:buClr>
                <a:schemeClr val="dk2"/>
              </a:buClr>
              <a:buSzPts val="1200"/>
              <a:buFont typeface="Assistant"/>
              <a:buChar char="■"/>
            </a:pPr>
            <a:r>
              <a:rPr lang="en-US" sz="1200" dirty="0">
                <a:uFill>
                  <a:noFill/>
                </a:uFill>
              </a:rPr>
              <a:t>Logistic Regression</a:t>
            </a:r>
            <a:endParaRPr lang="en-US" sz="1200" dirty="0"/>
          </a:p>
        </p:txBody>
      </p:sp>
      <p:sp>
        <p:nvSpPr>
          <p:cNvPr id="2786" name="Google Shape;2786;p96"/>
          <p:cNvSpPr txBox="1">
            <a:spLocks noGrp="1"/>
          </p:cNvSpPr>
          <p:nvPr>
            <p:ph type="title"/>
          </p:nvPr>
        </p:nvSpPr>
        <p:spPr>
          <a:xfrm>
            <a:off x="720000" y="53842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CLASSIFICATION</a:t>
            </a:r>
            <a:endParaRPr dirty="0">
              <a:solidFill>
                <a:schemeClr val="lt2"/>
              </a:solidFill>
            </a:endParaRPr>
          </a:p>
        </p:txBody>
      </p:sp>
      <p:grpSp>
        <p:nvGrpSpPr>
          <p:cNvPr id="2787" name="Google Shape;2787;p96"/>
          <p:cNvGrpSpPr/>
          <p:nvPr/>
        </p:nvGrpSpPr>
        <p:grpSpPr>
          <a:xfrm>
            <a:off x="6052175" y="2085988"/>
            <a:ext cx="1299989" cy="649605"/>
            <a:chOff x="7477975" y="3397900"/>
            <a:chExt cx="1299989" cy="649605"/>
          </a:xfrm>
        </p:grpSpPr>
        <p:sp>
          <p:nvSpPr>
            <p:cNvPr id="2788" name="Google Shape;2788;p96"/>
            <p:cNvSpPr/>
            <p:nvPr/>
          </p:nvSpPr>
          <p:spPr>
            <a:xfrm>
              <a:off x="7477975" y="3397900"/>
              <a:ext cx="1299989" cy="649601"/>
            </a:xfrm>
            <a:custGeom>
              <a:avLst/>
              <a:gdLst/>
              <a:ahLst/>
              <a:cxnLst/>
              <a:rect l="l" t="t" r="r" b="b"/>
              <a:pathLst>
                <a:path w="36310" h="18144" extrusionOk="0">
                  <a:moveTo>
                    <a:pt x="0" y="0"/>
                  </a:moveTo>
                  <a:lnTo>
                    <a:pt x="0" y="18144"/>
                  </a:lnTo>
                  <a:lnTo>
                    <a:pt x="36310" y="18144"/>
                  </a:lnTo>
                  <a:lnTo>
                    <a:pt x="36310" y="0"/>
                  </a:ln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96"/>
            <p:cNvSpPr/>
            <p:nvPr/>
          </p:nvSpPr>
          <p:spPr>
            <a:xfrm>
              <a:off x="7740984" y="3661769"/>
              <a:ext cx="773119" cy="385736"/>
            </a:xfrm>
            <a:custGeom>
              <a:avLst/>
              <a:gdLst/>
              <a:ahLst/>
              <a:cxnLst/>
              <a:rect l="l" t="t" r="r" b="b"/>
              <a:pathLst>
                <a:path w="21594" h="10774" extrusionOk="0">
                  <a:moveTo>
                    <a:pt x="10797" y="0"/>
                  </a:moveTo>
                  <a:cubicBezTo>
                    <a:pt x="4836" y="0"/>
                    <a:pt x="1" y="4812"/>
                    <a:pt x="1" y="10774"/>
                  </a:cubicBezTo>
                  <a:lnTo>
                    <a:pt x="4413" y="10774"/>
                  </a:lnTo>
                  <a:cubicBezTo>
                    <a:pt x="4413" y="7253"/>
                    <a:pt x="7277" y="4390"/>
                    <a:pt x="10797" y="4390"/>
                  </a:cubicBezTo>
                  <a:cubicBezTo>
                    <a:pt x="14341" y="4390"/>
                    <a:pt x="17181" y="7253"/>
                    <a:pt x="17181" y="10774"/>
                  </a:cubicBezTo>
                  <a:lnTo>
                    <a:pt x="21594" y="10774"/>
                  </a:lnTo>
                  <a:cubicBezTo>
                    <a:pt x="21594" y="4812"/>
                    <a:pt x="16759" y="0"/>
                    <a:pt x="10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6"/>
            <p:cNvSpPr/>
            <p:nvPr/>
          </p:nvSpPr>
          <p:spPr>
            <a:xfrm>
              <a:off x="7622512" y="3542437"/>
              <a:ext cx="1010096" cy="505066"/>
            </a:xfrm>
            <a:custGeom>
              <a:avLst/>
              <a:gdLst/>
              <a:ahLst/>
              <a:cxnLst/>
              <a:rect l="l" t="t" r="r" b="b"/>
              <a:pathLst>
                <a:path w="28213" h="14107" extrusionOk="0">
                  <a:moveTo>
                    <a:pt x="14106" y="1"/>
                  </a:moveTo>
                  <a:cubicBezTo>
                    <a:pt x="6314" y="1"/>
                    <a:pt x="0" y="6314"/>
                    <a:pt x="0" y="14107"/>
                  </a:cubicBezTo>
                  <a:lnTo>
                    <a:pt x="211" y="14107"/>
                  </a:lnTo>
                  <a:cubicBezTo>
                    <a:pt x="211" y="6432"/>
                    <a:pt x="6431" y="235"/>
                    <a:pt x="14106" y="235"/>
                  </a:cubicBezTo>
                  <a:cubicBezTo>
                    <a:pt x="21781" y="235"/>
                    <a:pt x="28001" y="6432"/>
                    <a:pt x="28001" y="14107"/>
                  </a:cubicBezTo>
                  <a:lnTo>
                    <a:pt x="28212" y="14107"/>
                  </a:lnTo>
                  <a:cubicBezTo>
                    <a:pt x="28212" y="6314"/>
                    <a:pt x="21899" y="1"/>
                    <a:pt x="14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6"/>
            <p:cNvSpPr/>
            <p:nvPr/>
          </p:nvSpPr>
          <p:spPr>
            <a:xfrm>
              <a:off x="7497273" y="3417234"/>
              <a:ext cx="1260534" cy="630267"/>
            </a:xfrm>
            <a:custGeom>
              <a:avLst/>
              <a:gdLst/>
              <a:ahLst/>
              <a:cxnLst/>
              <a:rect l="l" t="t" r="r" b="b"/>
              <a:pathLst>
                <a:path w="35208" h="17604" extrusionOk="0">
                  <a:moveTo>
                    <a:pt x="17604" y="0"/>
                  </a:moveTo>
                  <a:cubicBezTo>
                    <a:pt x="7887" y="0"/>
                    <a:pt x="1" y="7887"/>
                    <a:pt x="1" y="17604"/>
                  </a:cubicBezTo>
                  <a:lnTo>
                    <a:pt x="283" y="17604"/>
                  </a:lnTo>
                  <a:cubicBezTo>
                    <a:pt x="283" y="8051"/>
                    <a:pt x="8028" y="282"/>
                    <a:pt x="17604" y="282"/>
                  </a:cubicBezTo>
                  <a:cubicBezTo>
                    <a:pt x="27180" y="282"/>
                    <a:pt x="34949" y="8051"/>
                    <a:pt x="34949" y="17604"/>
                  </a:cubicBezTo>
                  <a:lnTo>
                    <a:pt x="35207" y="17604"/>
                  </a:lnTo>
                  <a:cubicBezTo>
                    <a:pt x="35207" y="7887"/>
                    <a:pt x="27345" y="0"/>
                    <a:pt x="17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2" name="Google Shape;2792;p96"/>
          <p:cNvGrpSpPr/>
          <p:nvPr/>
        </p:nvGrpSpPr>
        <p:grpSpPr>
          <a:xfrm>
            <a:off x="7835523" y="1111127"/>
            <a:ext cx="836489" cy="960744"/>
            <a:chOff x="9922150" y="3979925"/>
            <a:chExt cx="598475" cy="687375"/>
          </a:xfrm>
        </p:grpSpPr>
        <p:sp>
          <p:nvSpPr>
            <p:cNvPr id="2793" name="Google Shape;2793;p96"/>
            <p:cNvSpPr/>
            <p:nvPr/>
          </p:nvSpPr>
          <p:spPr>
            <a:xfrm>
              <a:off x="10176925" y="3979925"/>
              <a:ext cx="343700" cy="687375"/>
            </a:xfrm>
            <a:custGeom>
              <a:avLst/>
              <a:gdLst/>
              <a:ahLst/>
              <a:cxnLst/>
              <a:rect l="l" t="t" r="r" b="b"/>
              <a:pathLst>
                <a:path w="13748" h="27495" extrusionOk="0">
                  <a:moveTo>
                    <a:pt x="0" y="1"/>
                  </a:moveTo>
                  <a:lnTo>
                    <a:pt x="0" y="27495"/>
                  </a:lnTo>
                  <a:cubicBezTo>
                    <a:pt x="7591" y="27495"/>
                    <a:pt x="13747" y="21338"/>
                    <a:pt x="13747" y="13748"/>
                  </a:cubicBezTo>
                  <a:cubicBezTo>
                    <a:pt x="13747" y="6157"/>
                    <a:pt x="7591" y="1"/>
                    <a:pt x="0"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6"/>
            <p:cNvSpPr/>
            <p:nvPr/>
          </p:nvSpPr>
          <p:spPr>
            <a:xfrm>
              <a:off x="9922150" y="4079350"/>
              <a:ext cx="481850" cy="481375"/>
            </a:xfrm>
            <a:custGeom>
              <a:avLst/>
              <a:gdLst/>
              <a:ahLst/>
              <a:cxnLst/>
              <a:rect l="l" t="t" r="r" b="b"/>
              <a:pathLst>
                <a:path w="19274" h="19255" extrusionOk="0">
                  <a:moveTo>
                    <a:pt x="9637" y="1"/>
                  </a:moveTo>
                  <a:cubicBezTo>
                    <a:pt x="4303" y="1"/>
                    <a:pt x="1" y="4303"/>
                    <a:pt x="1" y="9618"/>
                  </a:cubicBezTo>
                  <a:cubicBezTo>
                    <a:pt x="1" y="14952"/>
                    <a:pt x="4303" y="19254"/>
                    <a:pt x="9637" y="19254"/>
                  </a:cubicBezTo>
                  <a:cubicBezTo>
                    <a:pt x="14952" y="19254"/>
                    <a:pt x="19273" y="14952"/>
                    <a:pt x="19273" y="9618"/>
                  </a:cubicBezTo>
                  <a:cubicBezTo>
                    <a:pt x="19273" y="4303"/>
                    <a:pt x="14952" y="1"/>
                    <a:pt x="9637"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6"/>
            <p:cNvSpPr/>
            <p:nvPr/>
          </p:nvSpPr>
          <p:spPr>
            <a:xfrm>
              <a:off x="10050250" y="4217500"/>
              <a:ext cx="225150" cy="205075"/>
            </a:xfrm>
            <a:custGeom>
              <a:avLst/>
              <a:gdLst/>
              <a:ahLst/>
              <a:cxnLst/>
              <a:rect l="l" t="t" r="r" b="b"/>
              <a:pathLst>
                <a:path w="9006" h="8203" extrusionOk="0">
                  <a:moveTo>
                    <a:pt x="4513" y="0"/>
                  </a:moveTo>
                  <a:cubicBezTo>
                    <a:pt x="3461" y="0"/>
                    <a:pt x="2410" y="402"/>
                    <a:pt x="1607" y="1205"/>
                  </a:cubicBezTo>
                  <a:cubicBezTo>
                    <a:pt x="1" y="2811"/>
                    <a:pt x="1" y="5392"/>
                    <a:pt x="1607" y="6998"/>
                  </a:cubicBezTo>
                  <a:cubicBezTo>
                    <a:pt x="2410" y="7801"/>
                    <a:pt x="3461" y="8203"/>
                    <a:pt x="4513" y="8203"/>
                  </a:cubicBezTo>
                  <a:cubicBezTo>
                    <a:pt x="5564" y="8203"/>
                    <a:pt x="6616" y="7801"/>
                    <a:pt x="7419" y="6998"/>
                  </a:cubicBezTo>
                  <a:cubicBezTo>
                    <a:pt x="9006" y="5392"/>
                    <a:pt x="9006" y="2811"/>
                    <a:pt x="7419" y="1205"/>
                  </a:cubicBezTo>
                  <a:cubicBezTo>
                    <a:pt x="6616" y="402"/>
                    <a:pt x="5564" y="0"/>
                    <a:pt x="4513" y="0"/>
                  </a:cubicBezTo>
                  <a:close/>
                </a:path>
              </a:pathLst>
            </a:custGeom>
            <a:solidFill>
              <a:srgbClr val="201D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6" name="Google Shape;2796;p96"/>
          <p:cNvGrpSpPr/>
          <p:nvPr/>
        </p:nvGrpSpPr>
        <p:grpSpPr>
          <a:xfrm>
            <a:off x="7183060" y="632361"/>
            <a:ext cx="276605" cy="990131"/>
            <a:chOff x="9413100" y="4275325"/>
            <a:chExt cx="197900" cy="708400"/>
          </a:xfrm>
        </p:grpSpPr>
        <p:sp>
          <p:nvSpPr>
            <p:cNvPr id="2797" name="Google Shape;2797;p96"/>
            <p:cNvSpPr/>
            <p:nvPr/>
          </p:nvSpPr>
          <p:spPr>
            <a:xfrm>
              <a:off x="9413100" y="4275325"/>
              <a:ext cx="197900" cy="98975"/>
            </a:xfrm>
            <a:custGeom>
              <a:avLst/>
              <a:gdLst/>
              <a:ahLst/>
              <a:cxnLst/>
              <a:rect l="l" t="t" r="r" b="b"/>
              <a:pathLst>
                <a:path w="7916" h="3959" extrusionOk="0">
                  <a:moveTo>
                    <a:pt x="3958" y="1"/>
                  </a:moveTo>
                  <a:cubicBezTo>
                    <a:pt x="1779" y="1"/>
                    <a:pt x="1" y="1779"/>
                    <a:pt x="1" y="3959"/>
                  </a:cubicBezTo>
                  <a:lnTo>
                    <a:pt x="7916" y="3959"/>
                  </a:lnTo>
                  <a:cubicBezTo>
                    <a:pt x="7916" y="1779"/>
                    <a:pt x="6138" y="1"/>
                    <a:pt x="3958"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6"/>
            <p:cNvSpPr/>
            <p:nvPr/>
          </p:nvSpPr>
          <p:spPr>
            <a:xfrm>
              <a:off x="9413100" y="4377150"/>
              <a:ext cx="197900" cy="98950"/>
            </a:xfrm>
            <a:custGeom>
              <a:avLst/>
              <a:gdLst/>
              <a:ahLst/>
              <a:cxnLst/>
              <a:rect l="l" t="t" r="r" b="b"/>
              <a:pathLst>
                <a:path w="7916" h="3958" extrusionOk="0">
                  <a:moveTo>
                    <a:pt x="3958" y="0"/>
                  </a:moveTo>
                  <a:cubicBezTo>
                    <a:pt x="1779" y="0"/>
                    <a:pt x="1" y="1759"/>
                    <a:pt x="1" y="3958"/>
                  </a:cubicBezTo>
                  <a:lnTo>
                    <a:pt x="7916" y="3958"/>
                  </a:lnTo>
                  <a:cubicBezTo>
                    <a:pt x="7916" y="1759"/>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6"/>
            <p:cNvSpPr/>
            <p:nvPr/>
          </p:nvSpPr>
          <p:spPr>
            <a:xfrm>
              <a:off x="9413100" y="4478475"/>
              <a:ext cx="197900" cy="98975"/>
            </a:xfrm>
            <a:custGeom>
              <a:avLst/>
              <a:gdLst/>
              <a:ahLst/>
              <a:cxnLst/>
              <a:rect l="l" t="t" r="r" b="b"/>
              <a:pathLst>
                <a:path w="7916" h="3959" extrusionOk="0">
                  <a:moveTo>
                    <a:pt x="3958" y="1"/>
                  </a:moveTo>
                  <a:cubicBezTo>
                    <a:pt x="1779" y="1"/>
                    <a:pt x="1" y="1779"/>
                    <a:pt x="1" y="3958"/>
                  </a:cubicBezTo>
                  <a:lnTo>
                    <a:pt x="7916" y="3958"/>
                  </a:lnTo>
                  <a:cubicBezTo>
                    <a:pt x="7916" y="1779"/>
                    <a:pt x="6138" y="1"/>
                    <a:pt x="3958"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6"/>
            <p:cNvSpPr/>
            <p:nvPr/>
          </p:nvSpPr>
          <p:spPr>
            <a:xfrm>
              <a:off x="9413100" y="4580300"/>
              <a:ext cx="197900" cy="98950"/>
            </a:xfrm>
            <a:custGeom>
              <a:avLst/>
              <a:gdLst/>
              <a:ahLst/>
              <a:cxnLst/>
              <a:rect l="l" t="t" r="r" b="b"/>
              <a:pathLst>
                <a:path w="7916" h="3958" extrusionOk="0">
                  <a:moveTo>
                    <a:pt x="3958" y="0"/>
                  </a:moveTo>
                  <a:cubicBezTo>
                    <a:pt x="1779" y="0"/>
                    <a:pt x="1" y="1759"/>
                    <a:pt x="1" y="3958"/>
                  </a:cubicBezTo>
                  <a:lnTo>
                    <a:pt x="7916" y="3958"/>
                  </a:lnTo>
                  <a:cubicBezTo>
                    <a:pt x="7916" y="1759"/>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96"/>
            <p:cNvSpPr/>
            <p:nvPr/>
          </p:nvSpPr>
          <p:spPr>
            <a:xfrm>
              <a:off x="9413100" y="4681625"/>
              <a:ext cx="197900" cy="98975"/>
            </a:xfrm>
            <a:custGeom>
              <a:avLst/>
              <a:gdLst/>
              <a:ahLst/>
              <a:cxnLst/>
              <a:rect l="l" t="t" r="r" b="b"/>
              <a:pathLst>
                <a:path w="7916" h="3959" extrusionOk="0">
                  <a:moveTo>
                    <a:pt x="3958" y="0"/>
                  </a:moveTo>
                  <a:cubicBezTo>
                    <a:pt x="1779" y="0"/>
                    <a:pt x="1" y="1778"/>
                    <a:pt x="1" y="3958"/>
                  </a:cubicBezTo>
                  <a:lnTo>
                    <a:pt x="7916" y="3958"/>
                  </a:lnTo>
                  <a:cubicBezTo>
                    <a:pt x="7916" y="1778"/>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96"/>
            <p:cNvSpPr/>
            <p:nvPr/>
          </p:nvSpPr>
          <p:spPr>
            <a:xfrm>
              <a:off x="9413100" y="4783425"/>
              <a:ext cx="197900" cy="98975"/>
            </a:xfrm>
            <a:custGeom>
              <a:avLst/>
              <a:gdLst/>
              <a:ahLst/>
              <a:cxnLst/>
              <a:rect l="l" t="t" r="r" b="b"/>
              <a:pathLst>
                <a:path w="7916" h="3959" extrusionOk="0">
                  <a:moveTo>
                    <a:pt x="3958" y="1"/>
                  </a:moveTo>
                  <a:cubicBezTo>
                    <a:pt x="1779" y="1"/>
                    <a:pt x="1" y="1760"/>
                    <a:pt x="1" y="3959"/>
                  </a:cubicBezTo>
                  <a:lnTo>
                    <a:pt x="7916" y="3959"/>
                  </a:lnTo>
                  <a:cubicBezTo>
                    <a:pt x="7916" y="1760"/>
                    <a:pt x="6138" y="1"/>
                    <a:pt x="3958"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6"/>
            <p:cNvSpPr/>
            <p:nvPr/>
          </p:nvSpPr>
          <p:spPr>
            <a:xfrm>
              <a:off x="9413100" y="4884775"/>
              <a:ext cx="197900" cy="98950"/>
            </a:xfrm>
            <a:custGeom>
              <a:avLst/>
              <a:gdLst/>
              <a:ahLst/>
              <a:cxnLst/>
              <a:rect l="l" t="t" r="r" b="b"/>
              <a:pathLst>
                <a:path w="7916" h="3958" extrusionOk="0">
                  <a:moveTo>
                    <a:pt x="3958" y="0"/>
                  </a:moveTo>
                  <a:cubicBezTo>
                    <a:pt x="1779" y="0"/>
                    <a:pt x="1" y="1778"/>
                    <a:pt x="1" y="3958"/>
                  </a:cubicBezTo>
                  <a:lnTo>
                    <a:pt x="7916" y="3958"/>
                  </a:lnTo>
                  <a:cubicBezTo>
                    <a:pt x="7916" y="1778"/>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4" name="Google Shape;2804;p96"/>
          <p:cNvGrpSpPr/>
          <p:nvPr/>
        </p:nvGrpSpPr>
        <p:grpSpPr>
          <a:xfrm>
            <a:off x="5552500" y="3747876"/>
            <a:ext cx="1406922" cy="703035"/>
            <a:chOff x="6611850" y="4334176"/>
            <a:chExt cx="1406922" cy="703035"/>
          </a:xfrm>
        </p:grpSpPr>
        <p:sp>
          <p:nvSpPr>
            <p:cNvPr id="2805" name="Google Shape;2805;p96"/>
            <p:cNvSpPr/>
            <p:nvPr/>
          </p:nvSpPr>
          <p:spPr>
            <a:xfrm>
              <a:off x="6611850" y="4334176"/>
              <a:ext cx="1406922" cy="703035"/>
            </a:xfrm>
            <a:custGeom>
              <a:avLst/>
              <a:gdLst/>
              <a:ahLst/>
              <a:cxnLst/>
              <a:rect l="l" t="t" r="r" b="b"/>
              <a:pathLst>
                <a:path w="36310" h="18144" extrusionOk="0">
                  <a:moveTo>
                    <a:pt x="0" y="0"/>
                  </a:moveTo>
                  <a:lnTo>
                    <a:pt x="0" y="18143"/>
                  </a:lnTo>
                  <a:lnTo>
                    <a:pt x="36310" y="18143"/>
                  </a:lnTo>
                  <a:lnTo>
                    <a:pt x="36310" y="0"/>
                  </a:ln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6"/>
            <p:cNvSpPr/>
            <p:nvPr/>
          </p:nvSpPr>
          <p:spPr>
            <a:xfrm>
              <a:off x="6695510" y="4419657"/>
              <a:ext cx="1247786" cy="10966"/>
            </a:xfrm>
            <a:custGeom>
              <a:avLst/>
              <a:gdLst/>
              <a:ahLst/>
              <a:cxnLst/>
              <a:rect l="l" t="t" r="r" b="b"/>
              <a:pathLst>
                <a:path w="32203" h="283" extrusionOk="0">
                  <a:moveTo>
                    <a:pt x="0" y="1"/>
                  </a:moveTo>
                  <a:lnTo>
                    <a:pt x="0" y="282"/>
                  </a:lnTo>
                  <a:lnTo>
                    <a:pt x="32203" y="282"/>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6"/>
            <p:cNvSpPr/>
            <p:nvPr/>
          </p:nvSpPr>
          <p:spPr>
            <a:xfrm>
              <a:off x="6695510" y="4538811"/>
              <a:ext cx="1247786" cy="22784"/>
            </a:xfrm>
            <a:custGeom>
              <a:avLst/>
              <a:gdLst/>
              <a:ahLst/>
              <a:cxnLst/>
              <a:rect l="l" t="t" r="r" b="b"/>
              <a:pathLst>
                <a:path w="32203" h="588" extrusionOk="0">
                  <a:moveTo>
                    <a:pt x="0" y="0"/>
                  </a:moveTo>
                  <a:lnTo>
                    <a:pt x="0" y="587"/>
                  </a:lnTo>
                  <a:lnTo>
                    <a:pt x="32203" y="587"/>
                  </a:lnTo>
                  <a:lnTo>
                    <a:pt x="32203" y="0"/>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6"/>
            <p:cNvSpPr/>
            <p:nvPr/>
          </p:nvSpPr>
          <p:spPr>
            <a:xfrm>
              <a:off x="6695510" y="4657036"/>
              <a:ext cx="1247786" cy="34602"/>
            </a:xfrm>
            <a:custGeom>
              <a:avLst/>
              <a:gdLst/>
              <a:ahLst/>
              <a:cxnLst/>
              <a:rect l="l" t="t" r="r" b="b"/>
              <a:pathLst>
                <a:path w="32203" h="893" extrusionOk="0">
                  <a:moveTo>
                    <a:pt x="0" y="1"/>
                  </a:moveTo>
                  <a:lnTo>
                    <a:pt x="0" y="892"/>
                  </a:lnTo>
                  <a:lnTo>
                    <a:pt x="32203" y="892"/>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96"/>
            <p:cNvSpPr/>
            <p:nvPr/>
          </p:nvSpPr>
          <p:spPr>
            <a:xfrm>
              <a:off x="6695510" y="4777082"/>
              <a:ext cx="1247786" cy="45528"/>
            </a:xfrm>
            <a:custGeom>
              <a:avLst/>
              <a:gdLst/>
              <a:ahLst/>
              <a:cxnLst/>
              <a:rect l="l" t="t" r="r" b="b"/>
              <a:pathLst>
                <a:path w="32203" h="1175" extrusionOk="0">
                  <a:moveTo>
                    <a:pt x="0" y="1"/>
                  </a:moveTo>
                  <a:lnTo>
                    <a:pt x="0" y="1174"/>
                  </a:lnTo>
                  <a:lnTo>
                    <a:pt x="32203" y="1174"/>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96"/>
            <p:cNvSpPr/>
            <p:nvPr/>
          </p:nvSpPr>
          <p:spPr>
            <a:xfrm>
              <a:off x="6695510" y="4895306"/>
              <a:ext cx="1247786" cy="57346"/>
            </a:xfrm>
            <a:custGeom>
              <a:avLst/>
              <a:gdLst/>
              <a:ahLst/>
              <a:cxnLst/>
              <a:rect l="l" t="t" r="r" b="b"/>
              <a:pathLst>
                <a:path w="32203" h="1480" extrusionOk="0">
                  <a:moveTo>
                    <a:pt x="0" y="1"/>
                  </a:moveTo>
                  <a:lnTo>
                    <a:pt x="0" y="1480"/>
                  </a:lnTo>
                  <a:lnTo>
                    <a:pt x="32203" y="1480"/>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 name="Google Shape;2811;p96"/>
          <p:cNvGrpSpPr/>
          <p:nvPr/>
        </p:nvGrpSpPr>
        <p:grpSpPr>
          <a:xfrm>
            <a:off x="7517511" y="3112644"/>
            <a:ext cx="1300022" cy="1050224"/>
            <a:chOff x="7545672" y="963144"/>
            <a:chExt cx="782533" cy="632170"/>
          </a:xfrm>
        </p:grpSpPr>
        <p:sp>
          <p:nvSpPr>
            <p:cNvPr id="2812" name="Google Shape;2812;p96"/>
            <p:cNvSpPr/>
            <p:nvPr/>
          </p:nvSpPr>
          <p:spPr>
            <a:xfrm flipH="1">
              <a:off x="7555223" y="1043101"/>
              <a:ext cx="772982" cy="18460"/>
            </a:xfrm>
            <a:custGeom>
              <a:avLst/>
              <a:gdLst/>
              <a:ahLst/>
              <a:cxnLst/>
              <a:rect l="l" t="t" r="r" b="b"/>
              <a:pathLst>
                <a:path w="26547" h="634" extrusionOk="0">
                  <a:moveTo>
                    <a:pt x="0" y="0"/>
                  </a:moveTo>
                  <a:lnTo>
                    <a:pt x="0" y="634"/>
                  </a:lnTo>
                  <a:lnTo>
                    <a:pt x="26546" y="634"/>
                  </a:lnTo>
                  <a:lnTo>
                    <a:pt x="26546"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6"/>
            <p:cNvSpPr/>
            <p:nvPr/>
          </p:nvSpPr>
          <p:spPr>
            <a:xfrm flipH="1">
              <a:off x="7971428" y="963144"/>
              <a:ext cx="307568" cy="88168"/>
            </a:xfrm>
            <a:custGeom>
              <a:avLst/>
              <a:gdLst/>
              <a:ahLst/>
              <a:cxnLst/>
              <a:rect l="l" t="t" r="r" b="b"/>
              <a:pathLst>
                <a:path w="10563" h="3028" extrusionOk="0">
                  <a:moveTo>
                    <a:pt x="5281" y="0"/>
                  </a:moveTo>
                  <a:cubicBezTo>
                    <a:pt x="3234" y="0"/>
                    <a:pt x="1186" y="1009"/>
                    <a:pt x="0" y="3028"/>
                  </a:cubicBezTo>
                  <a:lnTo>
                    <a:pt x="10562" y="3028"/>
                  </a:lnTo>
                  <a:cubicBezTo>
                    <a:pt x="9377" y="1009"/>
                    <a:pt x="7329" y="0"/>
                    <a:pt x="5281" y="0"/>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96"/>
            <p:cNvSpPr/>
            <p:nvPr/>
          </p:nvSpPr>
          <p:spPr>
            <a:xfrm flipH="1">
              <a:off x="7555223" y="1213962"/>
              <a:ext cx="772982" cy="18460"/>
            </a:xfrm>
            <a:custGeom>
              <a:avLst/>
              <a:gdLst/>
              <a:ahLst/>
              <a:cxnLst/>
              <a:rect l="l" t="t" r="r" b="b"/>
              <a:pathLst>
                <a:path w="26547" h="634" extrusionOk="0">
                  <a:moveTo>
                    <a:pt x="0" y="0"/>
                  </a:moveTo>
                  <a:lnTo>
                    <a:pt x="0" y="634"/>
                  </a:lnTo>
                  <a:lnTo>
                    <a:pt x="26546" y="634"/>
                  </a:lnTo>
                  <a:lnTo>
                    <a:pt x="26546"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6"/>
            <p:cNvSpPr/>
            <p:nvPr/>
          </p:nvSpPr>
          <p:spPr>
            <a:xfrm flipH="1">
              <a:off x="7637246" y="1133831"/>
              <a:ext cx="307568" cy="87673"/>
            </a:xfrm>
            <a:custGeom>
              <a:avLst/>
              <a:gdLst/>
              <a:ahLst/>
              <a:cxnLst/>
              <a:rect l="l" t="t" r="r" b="b"/>
              <a:pathLst>
                <a:path w="10563" h="3011" extrusionOk="0">
                  <a:moveTo>
                    <a:pt x="5273" y="0"/>
                  </a:moveTo>
                  <a:cubicBezTo>
                    <a:pt x="3222" y="0"/>
                    <a:pt x="1174" y="1003"/>
                    <a:pt x="1" y="3010"/>
                  </a:cubicBezTo>
                  <a:lnTo>
                    <a:pt x="10563" y="3010"/>
                  </a:lnTo>
                  <a:cubicBezTo>
                    <a:pt x="9377" y="1003"/>
                    <a:pt x="7324" y="0"/>
                    <a:pt x="5273" y="0"/>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96"/>
            <p:cNvSpPr/>
            <p:nvPr/>
          </p:nvSpPr>
          <p:spPr>
            <a:xfrm flipH="1">
              <a:off x="7545672" y="1406662"/>
              <a:ext cx="772953" cy="17820"/>
            </a:xfrm>
            <a:custGeom>
              <a:avLst/>
              <a:gdLst/>
              <a:ahLst/>
              <a:cxnLst/>
              <a:rect l="l" t="t" r="r" b="b"/>
              <a:pathLst>
                <a:path w="26546" h="612" extrusionOk="0">
                  <a:moveTo>
                    <a:pt x="0" y="1"/>
                  </a:moveTo>
                  <a:lnTo>
                    <a:pt x="0" y="611"/>
                  </a:lnTo>
                  <a:lnTo>
                    <a:pt x="26546" y="611"/>
                  </a:lnTo>
                  <a:lnTo>
                    <a:pt x="26546" y="1"/>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96"/>
            <p:cNvSpPr/>
            <p:nvPr/>
          </p:nvSpPr>
          <p:spPr>
            <a:xfrm flipH="1">
              <a:off x="7961878" y="1326531"/>
              <a:ext cx="307568" cy="87702"/>
            </a:xfrm>
            <a:custGeom>
              <a:avLst/>
              <a:gdLst/>
              <a:ahLst/>
              <a:cxnLst/>
              <a:rect l="l" t="t" r="r" b="b"/>
              <a:pathLst>
                <a:path w="10563" h="3012" extrusionOk="0">
                  <a:moveTo>
                    <a:pt x="5273" y="1"/>
                  </a:moveTo>
                  <a:cubicBezTo>
                    <a:pt x="3222" y="1"/>
                    <a:pt x="1175" y="1004"/>
                    <a:pt x="1" y="3011"/>
                  </a:cubicBezTo>
                  <a:lnTo>
                    <a:pt x="10563" y="3011"/>
                  </a:lnTo>
                  <a:cubicBezTo>
                    <a:pt x="9378" y="1004"/>
                    <a:pt x="7324" y="1"/>
                    <a:pt x="5273" y="1"/>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96"/>
            <p:cNvSpPr/>
            <p:nvPr/>
          </p:nvSpPr>
          <p:spPr>
            <a:xfrm flipH="1">
              <a:off x="7545672" y="1576854"/>
              <a:ext cx="772953" cy="18460"/>
            </a:xfrm>
            <a:custGeom>
              <a:avLst/>
              <a:gdLst/>
              <a:ahLst/>
              <a:cxnLst/>
              <a:rect l="l" t="t" r="r" b="b"/>
              <a:pathLst>
                <a:path w="26546" h="634" extrusionOk="0">
                  <a:moveTo>
                    <a:pt x="0" y="0"/>
                  </a:moveTo>
                  <a:lnTo>
                    <a:pt x="0" y="634"/>
                  </a:lnTo>
                  <a:lnTo>
                    <a:pt x="26546" y="634"/>
                  </a:lnTo>
                  <a:lnTo>
                    <a:pt x="26546"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96"/>
            <p:cNvSpPr/>
            <p:nvPr/>
          </p:nvSpPr>
          <p:spPr>
            <a:xfrm flipH="1">
              <a:off x="7628366" y="1496897"/>
              <a:ext cx="307568" cy="88168"/>
            </a:xfrm>
            <a:custGeom>
              <a:avLst/>
              <a:gdLst/>
              <a:ahLst/>
              <a:cxnLst/>
              <a:rect l="l" t="t" r="r" b="b"/>
              <a:pathLst>
                <a:path w="10563" h="3028" extrusionOk="0">
                  <a:moveTo>
                    <a:pt x="5282" y="0"/>
                  </a:moveTo>
                  <a:cubicBezTo>
                    <a:pt x="3234" y="0"/>
                    <a:pt x="1186" y="1009"/>
                    <a:pt x="1" y="3028"/>
                  </a:cubicBezTo>
                  <a:lnTo>
                    <a:pt x="10563" y="3028"/>
                  </a:lnTo>
                  <a:cubicBezTo>
                    <a:pt x="9377" y="1009"/>
                    <a:pt x="7330" y="0"/>
                    <a:pt x="5282" y="0"/>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789460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69"/>
        <p:cNvGrpSpPr/>
        <p:nvPr/>
      </p:nvGrpSpPr>
      <p:grpSpPr>
        <a:xfrm>
          <a:off x="0" y="0"/>
          <a:ext cx="0" cy="0"/>
          <a:chOff x="0" y="0"/>
          <a:chExt cx="0" cy="0"/>
        </a:xfrm>
      </p:grpSpPr>
      <p:sp>
        <p:nvSpPr>
          <p:cNvPr id="2784" name="Google Shape;2784;p96"/>
          <p:cNvSpPr txBox="1">
            <a:spLocks noGrp="1"/>
          </p:cNvSpPr>
          <p:nvPr>
            <p:ph type="title" idx="4294967295"/>
          </p:nvPr>
        </p:nvSpPr>
        <p:spPr>
          <a:xfrm>
            <a:off x="720000" y="538422"/>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a:t>
            </a:r>
            <a:endParaRPr/>
          </a:p>
        </p:txBody>
      </p:sp>
      <p:sp>
        <p:nvSpPr>
          <p:cNvPr id="2785" name="Google Shape;2785;p96"/>
          <p:cNvSpPr txBox="1">
            <a:spLocks noGrp="1"/>
          </p:cNvSpPr>
          <p:nvPr>
            <p:ph type="body" idx="1"/>
          </p:nvPr>
        </p:nvSpPr>
        <p:spPr>
          <a:xfrm>
            <a:off x="726900" y="1259226"/>
            <a:ext cx="7272112" cy="951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We trained a Support Vector Machine on both TF-IDF and Bag of Words representation.</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After a process of trial and error we used the </a:t>
            </a:r>
            <a:r>
              <a:rPr lang="en-US" sz="1200" dirty="0" err="1"/>
              <a:t>svm</a:t>
            </a:r>
            <a:r>
              <a:rPr lang="en-US" sz="1200" dirty="0"/>
              <a:t> provided by the scikit-learn library(Linear SVC) with C parameter, which is a regularization parameter, equal to 0.001.</a:t>
            </a:r>
          </a:p>
          <a:p>
            <a:pPr marL="0" lvl="0" indent="0" algn="l" rtl="0">
              <a:spcBef>
                <a:spcPts val="0"/>
              </a:spcBef>
              <a:spcAft>
                <a:spcPts val="0"/>
              </a:spcAft>
              <a:buNone/>
            </a:pPr>
            <a:endParaRPr lang="en-US" sz="1200" dirty="0"/>
          </a:p>
          <a:p>
            <a:pPr marL="0" lvl="0" indent="0" algn="l" rtl="0">
              <a:spcBef>
                <a:spcPts val="0"/>
              </a:spcBef>
              <a:spcAft>
                <a:spcPts val="0"/>
              </a:spcAft>
              <a:buNone/>
            </a:pPr>
            <a:endParaRPr lang="en-US" sz="1200" dirty="0"/>
          </a:p>
        </p:txBody>
      </p:sp>
      <p:sp>
        <p:nvSpPr>
          <p:cNvPr id="2786" name="Google Shape;2786;p96"/>
          <p:cNvSpPr txBox="1">
            <a:spLocks noGrp="1"/>
          </p:cNvSpPr>
          <p:nvPr>
            <p:ph type="title"/>
          </p:nvPr>
        </p:nvSpPr>
        <p:spPr>
          <a:xfrm>
            <a:off x="720000" y="53842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solidFill>
                  <a:schemeClr val="accent4"/>
                </a:solidFill>
              </a:rPr>
              <a:t>Support Vector Machine</a:t>
            </a:r>
            <a:endParaRPr sz="2800" dirty="0">
              <a:solidFill>
                <a:schemeClr val="lt2"/>
              </a:solidFill>
            </a:endParaRPr>
          </a:p>
        </p:txBody>
      </p:sp>
      <p:graphicFrame>
        <p:nvGraphicFramePr>
          <p:cNvPr id="4" name="Tabella 4">
            <a:extLst>
              <a:ext uri="{FF2B5EF4-FFF2-40B4-BE49-F238E27FC236}">
                <a16:creationId xmlns:a16="http://schemas.microsoft.com/office/drawing/2014/main" id="{AC696029-7DC6-BD7E-9929-96D729EC1D0C}"/>
              </a:ext>
            </a:extLst>
          </p:cNvPr>
          <p:cNvGraphicFramePr>
            <a:graphicFrameLocks noGrp="1"/>
          </p:cNvGraphicFramePr>
          <p:nvPr>
            <p:extLst>
              <p:ext uri="{D42A27DB-BD31-4B8C-83A1-F6EECF244321}">
                <p14:modId xmlns:p14="http://schemas.microsoft.com/office/powerpoint/2010/main" val="1028676569"/>
              </p:ext>
            </p:extLst>
          </p:nvPr>
        </p:nvGraphicFramePr>
        <p:xfrm>
          <a:off x="491656" y="2679589"/>
          <a:ext cx="3852000" cy="1586499"/>
        </p:xfrm>
        <a:graphic>
          <a:graphicData uri="http://schemas.openxmlformats.org/drawingml/2006/table">
            <a:tbl>
              <a:tblPr firstRow="1" bandRow="1">
                <a:tableStyleId>{ED37A3E3-71DD-40CB-B4DC-6FED39CE4359}</a:tableStyleId>
              </a:tblPr>
              <a:tblGrid>
                <a:gridCol w="963000">
                  <a:extLst>
                    <a:ext uri="{9D8B030D-6E8A-4147-A177-3AD203B41FA5}">
                      <a16:colId xmlns:a16="http://schemas.microsoft.com/office/drawing/2014/main" val="1010735022"/>
                    </a:ext>
                  </a:extLst>
                </a:gridCol>
                <a:gridCol w="963000">
                  <a:extLst>
                    <a:ext uri="{9D8B030D-6E8A-4147-A177-3AD203B41FA5}">
                      <a16:colId xmlns:a16="http://schemas.microsoft.com/office/drawing/2014/main" val="264022972"/>
                    </a:ext>
                  </a:extLst>
                </a:gridCol>
                <a:gridCol w="963000">
                  <a:extLst>
                    <a:ext uri="{9D8B030D-6E8A-4147-A177-3AD203B41FA5}">
                      <a16:colId xmlns:a16="http://schemas.microsoft.com/office/drawing/2014/main" val="3995476894"/>
                    </a:ext>
                  </a:extLst>
                </a:gridCol>
                <a:gridCol w="963000">
                  <a:extLst>
                    <a:ext uri="{9D8B030D-6E8A-4147-A177-3AD203B41FA5}">
                      <a16:colId xmlns:a16="http://schemas.microsoft.com/office/drawing/2014/main" val="1695670911"/>
                    </a:ext>
                  </a:extLst>
                </a:gridCol>
              </a:tblGrid>
              <a:tr h="356113">
                <a:tc>
                  <a:txBody>
                    <a:bodyPr/>
                    <a:lstStyle/>
                    <a:p>
                      <a:r>
                        <a:rPr lang="en-US" dirty="0">
                          <a:solidFill>
                            <a:schemeClr val="bg1"/>
                          </a:solidFill>
                          <a:latin typeface="Assistant" pitchFamily="2" charset="-79"/>
                          <a:cs typeface="Assistant" pitchFamily="2" charset="-79"/>
                        </a:rPr>
                        <a:t>Class</a:t>
                      </a:r>
                    </a:p>
                  </a:txBody>
                  <a:tcPr>
                    <a:solidFill>
                      <a:srgbClr val="3A49E8"/>
                    </a:solidFill>
                  </a:tcPr>
                </a:tc>
                <a:tc>
                  <a:txBody>
                    <a:bodyPr/>
                    <a:lstStyle/>
                    <a:p>
                      <a:r>
                        <a:rPr lang="en-US" dirty="0">
                          <a:solidFill>
                            <a:schemeClr val="bg1"/>
                          </a:solidFill>
                          <a:latin typeface="Assistant" pitchFamily="2" charset="-79"/>
                          <a:cs typeface="Assistant" pitchFamily="2" charset="-79"/>
                        </a:rPr>
                        <a:t>Precision</a:t>
                      </a:r>
                    </a:p>
                  </a:txBody>
                  <a:tcPr>
                    <a:solidFill>
                      <a:srgbClr val="3A49E8"/>
                    </a:solidFill>
                  </a:tcPr>
                </a:tc>
                <a:tc>
                  <a:txBody>
                    <a:bodyPr/>
                    <a:lstStyle/>
                    <a:p>
                      <a:r>
                        <a:rPr lang="en-US" dirty="0">
                          <a:solidFill>
                            <a:schemeClr val="bg1"/>
                          </a:solidFill>
                          <a:latin typeface="Assistant" pitchFamily="2" charset="-79"/>
                          <a:cs typeface="Assistant" pitchFamily="2" charset="-79"/>
                        </a:rPr>
                        <a:t>Recall</a:t>
                      </a:r>
                    </a:p>
                  </a:txBody>
                  <a:tcPr>
                    <a:solidFill>
                      <a:srgbClr val="3A49E8"/>
                    </a:solidFill>
                  </a:tcPr>
                </a:tc>
                <a:tc>
                  <a:txBody>
                    <a:bodyPr/>
                    <a:lstStyle/>
                    <a:p>
                      <a:r>
                        <a:rPr lang="en-US" dirty="0">
                          <a:solidFill>
                            <a:schemeClr val="bg1"/>
                          </a:solidFill>
                          <a:latin typeface="Assistant" pitchFamily="2" charset="-79"/>
                          <a:cs typeface="Assistant" pitchFamily="2" charset="-79"/>
                        </a:rPr>
                        <a:t>F1-Measure</a:t>
                      </a:r>
                    </a:p>
                  </a:txBody>
                  <a:tcPr>
                    <a:solidFill>
                      <a:srgbClr val="3A49E8"/>
                    </a:solidFill>
                  </a:tcPr>
                </a:tc>
                <a:extLst>
                  <a:ext uri="{0D108BD9-81ED-4DB2-BD59-A6C34878D82A}">
                    <a16:rowId xmlns:a16="http://schemas.microsoft.com/office/drawing/2014/main" val="4018931447"/>
                  </a:ext>
                </a:extLst>
              </a:tr>
              <a:tr h="356113">
                <a:tc>
                  <a:txBody>
                    <a:bodyPr/>
                    <a:lstStyle/>
                    <a:p>
                      <a:r>
                        <a:rPr lang="en-US" dirty="0">
                          <a:solidFill>
                            <a:schemeClr val="bg1"/>
                          </a:solidFill>
                          <a:latin typeface="Assistant" pitchFamily="2" charset="-79"/>
                          <a:cs typeface="Assistant" pitchFamily="2" charset="-79"/>
                        </a:rPr>
                        <a:t>Negative</a:t>
                      </a:r>
                    </a:p>
                  </a:txBody>
                  <a:tcPr/>
                </a:tc>
                <a:tc>
                  <a:txBody>
                    <a:bodyPr/>
                    <a:lstStyle/>
                    <a:p>
                      <a:r>
                        <a:rPr lang="en-US" dirty="0">
                          <a:solidFill>
                            <a:schemeClr val="bg1"/>
                          </a:solidFill>
                          <a:latin typeface="Assistant" pitchFamily="2" charset="-79"/>
                          <a:cs typeface="Assistant" pitchFamily="2" charset="-79"/>
                        </a:rPr>
                        <a:t>0.87</a:t>
                      </a:r>
                    </a:p>
                  </a:txBody>
                  <a:tcPr/>
                </a:tc>
                <a:tc>
                  <a:txBody>
                    <a:bodyPr/>
                    <a:lstStyle/>
                    <a:p>
                      <a:r>
                        <a:rPr lang="en-US" dirty="0">
                          <a:solidFill>
                            <a:schemeClr val="bg1"/>
                          </a:solidFill>
                          <a:latin typeface="Assistant" pitchFamily="2" charset="-79"/>
                          <a:cs typeface="Assistant" pitchFamily="2" charset="-79"/>
                        </a:rPr>
                        <a:t>0.86</a:t>
                      </a:r>
                    </a:p>
                  </a:txBody>
                  <a:tcPr/>
                </a:tc>
                <a:tc>
                  <a:txBody>
                    <a:bodyPr/>
                    <a:lstStyle/>
                    <a:p>
                      <a:r>
                        <a:rPr lang="en-US" dirty="0">
                          <a:solidFill>
                            <a:schemeClr val="bg1"/>
                          </a:solidFill>
                          <a:latin typeface="Assistant" pitchFamily="2" charset="-79"/>
                          <a:cs typeface="Assistant" pitchFamily="2" charset="-79"/>
                        </a:rPr>
                        <a:t>0.87</a:t>
                      </a:r>
                    </a:p>
                  </a:txBody>
                  <a:tcPr/>
                </a:tc>
                <a:extLst>
                  <a:ext uri="{0D108BD9-81ED-4DB2-BD59-A6C34878D82A}">
                    <a16:rowId xmlns:a16="http://schemas.microsoft.com/office/drawing/2014/main" val="2571359982"/>
                  </a:ext>
                </a:extLst>
              </a:tr>
              <a:tr h="356113">
                <a:tc>
                  <a:txBody>
                    <a:bodyPr/>
                    <a:lstStyle/>
                    <a:p>
                      <a:r>
                        <a:rPr lang="en-US" dirty="0">
                          <a:solidFill>
                            <a:schemeClr val="bg1"/>
                          </a:solidFill>
                          <a:latin typeface="Assistant" pitchFamily="2" charset="-79"/>
                          <a:cs typeface="Assistant" pitchFamily="2" charset="-79"/>
                        </a:rPr>
                        <a:t>Positive</a:t>
                      </a:r>
                    </a:p>
                  </a:txBody>
                  <a:tcPr/>
                </a:tc>
                <a:tc>
                  <a:txBody>
                    <a:bodyPr/>
                    <a:lstStyle/>
                    <a:p>
                      <a:r>
                        <a:rPr lang="en-US" dirty="0">
                          <a:solidFill>
                            <a:schemeClr val="bg1"/>
                          </a:solidFill>
                          <a:latin typeface="Assistant" pitchFamily="2" charset="-79"/>
                          <a:cs typeface="Assistant" pitchFamily="2" charset="-79"/>
                        </a:rPr>
                        <a:t>0.86</a:t>
                      </a:r>
                    </a:p>
                  </a:txBody>
                  <a:tcPr/>
                </a:tc>
                <a:tc>
                  <a:txBody>
                    <a:bodyPr/>
                    <a:lstStyle/>
                    <a:p>
                      <a:r>
                        <a:rPr lang="en-US" dirty="0">
                          <a:solidFill>
                            <a:schemeClr val="bg1"/>
                          </a:solidFill>
                          <a:latin typeface="Assistant" pitchFamily="2" charset="-79"/>
                          <a:cs typeface="Assistant" pitchFamily="2" charset="-79"/>
                        </a:rPr>
                        <a:t>0.87</a:t>
                      </a:r>
                    </a:p>
                  </a:txBody>
                  <a:tcPr/>
                </a:tc>
                <a:tc>
                  <a:txBody>
                    <a:bodyPr/>
                    <a:lstStyle/>
                    <a:p>
                      <a:r>
                        <a:rPr lang="en-US" dirty="0">
                          <a:solidFill>
                            <a:schemeClr val="bg1"/>
                          </a:solidFill>
                          <a:latin typeface="Assistant" pitchFamily="2" charset="-79"/>
                          <a:cs typeface="Assistant" pitchFamily="2" charset="-79"/>
                        </a:rPr>
                        <a:t>0.87</a:t>
                      </a:r>
                    </a:p>
                  </a:txBody>
                  <a:tcPr/>
                </a:tc>
                <a:extLst>
                  <a:ext uri="{0D108BD9-81ED-4DB2-BD59-A6C34878D82A}">
                    <a16:rowId xmlns:a16="http://schemas.microsoft.com/office/drawing/2014/main" val="51788339"/>
                  </a:ext>
                </a:extLst>
              </a:tr>
              <a:tr h="356113">
                <a:tc>
                  <a:txBody>
                    <a:bodyPr/>
                    <a:lstStyle/>
                    <a:p>
                      <a:r>
                        <a:rPr lang="en-US" dirty="0">
                          <a:solidFill>
                            <a:schemeClr val="bg1"/>
                          </a:solidFill>
                          <a:latin typeface="Assistant" pitchFamily="2" charset="-79"/>
                          <a:cs typeface="Assistant" pitchFamily="2" charset="-79"/>
                        </a:rPr>
                        <a:t>Accuracy</a:t>
                      </a: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r>
                        <a:rPr lang="en-US" dirty="0">
                          <a:solidFill>
                            <a:schemeClr val="bg1"/>
                          </a:solidFill>
                          <a:latin typeface="Assistant" pitchFamily="2" charset="-79"/>
                          <a:cs typeface="Assistant" pitchFamily="2" charset="-79"/>
                        </a:rPr>
                        <a:t>0.87</a:t>
                      </a:r>
                    </a:p>
                  </a:txBody>
                  <a:tcPr/>
                </a:tc>
                <a:extLst>
                  <a:ext uri="{0D108BD9-81ED-4DB2-BD59-A6C34878D82A}">
                    <a16:rowId xmlns:a16="http://schemas.microsoft.com/office/drawing/2014/main" val="1933959510"/>
                  </a:ext>
                </a:extLst>
              </a:tr>
            </a:tbl>
          </a:graphicData>
        </a:graphic>
      </p:graphicFrame>
      <p:graphicFrame>
        <p:nvGraphicFramePr>
          <p:cNvPr id="27" name="Tabella 4">
            <a:extLst>
              <a:ext uri="{FF2B5EF4-FFF2-40B4-BE49-F238E27FC236}">
                <a16:creationId xmlns:a16="http://schemas.microsoft.com/office/drawing/2014/main" id="{9B574F22-FEA5-993F-0159-FBAAE94A7E01}"/>
              </a:ext>
            </a:extLst>
          </p:cNvPr>
          <p:cNvGraphicFramePr>
            <a:graphicFrameLocks noGrp="1"/>
          </p:cNvGraphicFramePr>
          <p:nvPr>
            <p:extLst>
              <p:ext uri="{D42A27DB-BD31-4B8C-83A1-F6EECF244321}">
                <p14:modId xmlns:p14="http://schemas.microsoft.com/office/powerpoint/2010/main" val="2482024191"/>
              </p:ext>
            </p:extLst>
          </p:nvPr>
        </p:nvGraphicFramePr>
        <p:xfrm>
          <a:off x="4800344" y="2679589"/>
          <a:ext cx="3852000" cy="1586499"/>
        </p:xfrm>
        <a:graphic>
          <a:graphicData uri="http://schemas.openxmlformats.org/drawingml/2006/table">
            <a:tbl>
              <a:tblPr firstRow="1" bandRow="1">
                <a:tableStyleId>{ED37A3E3-71DD-40CB-B4DC-6FED39CE4359}</a:tableStyleId>
              </a:tblPr>
              <a:tblGrid>
                <a:gridCol w="963000">
                  <a:extLst>
                    <a:ext uri="{9D8B030D-6E8A-4147-A177-3AD203B41FA5}">
                      <a16:colId xmlns:a16="http://schemas.microsoft.com/office/drawing/2014/main" val="1010735022"/>
                    </a:ext>
                  </a:extLst>
                </a:gridCol>
                <a:gridCol w="963000">
                  <a:extLst>
                    <a:ext uri="{9D8B030D-6E8A-4147-A177-3AD203B41FA5}">
                      <a16:colId xmlns:a16="http://schemas.microsoft.com/office/drawing/2014/main" val="264022972"/>
                    </a:ext>
                  </a:extLst>
                </a:gridCol>
                <a:gridCol w="963000">
                  <a:extLst>
                    <a:ext uri="{9D8B030D-6E8A-4147-A177-3AD203B41FA5}">
                      <a16:colId xmlns:a16="http://schemas.microsoft.com/office/drawing/2014/main" val="3995476894"/>
                    </a:ext>
                  </a:extLst>
                </a:gridCol>
                <a:gridCol w="963000">
                  <a:extLst>
                    <a:ext uri="{9D8B030D-6E8A-4147-A177-3AD203B41FA5}">
                      <a16:colId xmlns:a16="http://schemas.microsoft.com/office/drawing/2014/main" val="1695670911"/>
                    </a:ext>
                  </a:extLst>
                </a:gridCol>
              </a:tblGrid>
              <a:tr h="373340">
                <a:tc>
                  <a:txBody>
                    <a:bodyPr/>
                    <a:lstStyle/>
                    <a:p>
                      <a:r>
                        <a:rPr lang="en-US" dirty="0">
                          <a:solidFill>
                            <a:schemeClr val="bg1"/>
                          </a:solidFill>
                          <a:latin typeface="Assistant" pitchFamily="2" charset="-79"/>
                          <a:cs typeface="Assistant" pitchFamily="2" charset="-79"/>
                        </a:rPr>
                        <a:t>Class</a:t>
                      </a:r>
                    </a:p>
                  </a:txBody>
                  <a:tcPr>
                    <a:solidFill>
                      <a:srgbClr val="3A49E8"/>
                    </a:solidFill>
                  </a:tcPr>
                </a:tc>
                <a:tc>
                  <a:txBody>
                    <a:bodyPr/>
                    <a:lstStyle/>
                    <a:p>
                      <a:r>
                        <a:rPr lang="en-US" dirty="0">
                          <a:solidFill>
                            <a:schemeClr val="bg1"/>
                          </a:solidFill>
                          <a:latin typeface="Assistant" pitchFamily="2" charset="-79"/>
                          <a:cs typeface="Assistant" pitchFamily="2" charset="-79"/>
                        </a:rPr>
                        <a:t>Precision</a:t>
                      </a:r>
                    </a:p>
                  </a:txBody>
                  <a:tcPr>
                    <a:solidFill>
                      <a:srgbClr val="3A49E8"/>
                    </a:solidFill>
                  </a:tcPr>
                </a:tc>
                <a:tc>
                  <a:txBody>
                    <a:bodyPr/>
                    <a:lstStyle/>
                    <a:p>
                      <a:r>
                        <a:rPr lang="en-US" dirty="0">
                          <a:solidFill>
                            <a:schemeClr val="bg1"/>
                          </a:solidFill>
                          <a:latin typeface="Assistant" pitchFamily="2" charset="-79"/>
                          <a:cs typeface="Assistant" pitchFamily="2" charset="-79"/>
                        </a:rPr>
                        <a:t>Recall</a:t>
                      </a:r>
                    </a:p>
                  </a:txBody>
                  <a:tcPr>
                    <a:solidFill>
                      <a:srgbClr val="3A49E8"/>
                    </a:solidFill>
                  </a:tcPr>
                </a:tc>
                <a:tc>
                  <a:txBody>
                    <a:bodyPr/>
                    <a:lstStyle/>
                    <a:p>
                      <a:r>
                        <a:rPr lang="en-US" dirty="0">
                          <a:solidFill>
                            <a:schemeClr val="bg1"/>
                          </a:solidFill>
                          <a:latin typeface="Assistant" pitchFamily="2" charset="-79"/>
                          <a:cs typeface="Assistant" pitchFamily="2" charset="-79"/>
                        </a:rPr>
                        <a:t>F1-Measure</a:t>
                      </a:r>
                    </a:p>
                  </a:txBody>
                  <a:tcPr>
                    <a:solidFill>
                      <a:srgbClr val="3A49E8"/>
                    </a:solidFill>
                  </a:tcPr>
                </a:tc>
                <a:extLst>
                  <a:ext uri="{0D108BD9-81ED-4DB2-BD59-A6C34878D82A}">
                    <a16:rowId xmlns:a16="http://schemas.microsoft.com/office/drawing/2014/main" val="4018931447"/>
                  </a:ext>
                </a:extLst>
              </a:tr>
              <a:tr h="356113">
                <a:tc>
                  <a:txBody>
                    <a:bodyPr/>
                    <a:lstStyle/>
                    <a:p>
                      <a:r>
                        <a:rPr lang="en-US" dirty="0">
                          <a:solidFill>
                            <a:schemeClr val="bg1"/>
                          </a:solidFill>
                          <a:latin typeface="Assistant" pitchFamily="2" charset="-79"/>
                          <a:cs typeface="Assistant" pitchFamily="2" charset="-79"/>
                        </a:rPr>
                        <a:t>Negative</a:t>
                      </a:r>
                    </a:p>
                  </a:txBody>
                  <a:tcPr/>
                </a:tc>
                <a:tc>
                  <a:txBody>
                    <a:bodyPr/>
                    <a:lstStyle/>
                    <a:p>
                      <a:r>
                        <a:rPr lang="en-US" dirty="0">
                          <a:solidFill>
                            <a:schemeClr val="bg1"/>
                          </a:solidFill>
                          <a:latin typeface="Assistant" pitchFamily="2" charset="-79"/>
                          <a:cs typeface="Assistant" pitchFamily="2" charset="-79"/>
                        </a:rPr>
                        <a:t>0.82</a:t>
                      </a:r>
                    </a:p>
                  </a:txBody>
                  <a:tcPr/>
                </a:tc>
                <a:tc>
                  <a:txBody>
                    <a:bodyPr/>
                    <a:lstStyle/>
                    <a:p>
                      <a:r>
                        <a:rPr lang="en-US" dirty="0">
                          <a:solidFill>
                            <a:schemeClr val="bg1"/>
                          </a:solidFill>
                          <a:latin typeface="Assistant" pitchFamily="2" charset="-79"/>
                          <a:cs typeface="Assistant" pitchFamily="2" charset="-79"/>
                        </a:rPr>
                        <a:t>0.78</a:t>
                      </a:r>
                    </a:p>
                  </a:txBody>
                  <a:tcPr/>
                </a:tc>
                <a:tc>
                  <a:txBody>
                    <a:bodyPr/>
                    <a:lstStyle/>
                    <a:p>
                      <a:r>
                        <a:rPr lang="en-US" dirty="0">
                          <a:solidFill>
                            <a:schemeClr val="bg1"/>
                          </a:solidFill>
                          <a:latin typeface="Assistant" pitchFamily="2" charset="-79"/>
                          <a:cs typeface="Assistant" pitchFamily="2" charset="-79"/>
                        </a:rPr>
                        <a:t>0.80</a:t>
                      </a:r>
                    </a:p>
                  </a:txBody>
                  <a:tcPr/>
                </a:tc>
                <a:extLst>
                  <a:ext uri="{0D108BD9-81ED-4DB2-BD59-A6C34878D82A}">
                    <a16:rowId xmlns:a16="http://schemas.microsoft.com/office/drawing/2014/main" val="2571359982"/>
                  </a:ext>
                </a:extLst>
              </a:tr>
              <a:tr h="356113">
                <a:tc>
                  <a:txBody>
                    <a:bodyPr/>
                    <a:lstStyle/>
                    <a:p>
                      <a:r>
                        <a:rPr lang="en-US" dirty="0">
                          <a:solidFill>
                            <a:schemeClr val="bg1"/>
                          </a:solidFill>
                          <a:latin typeface="Assistant" pitchFamily="2" charset="-79"/>
                          <a:cs typeface="Assistant" pitchFamily="2" charset="-79"/>
                        </a:rPr>
                        <a:t>Positive</a:t>
                      </a:r>
                    </a:p>
                  </a:txBody>
                  <a:tcPr/>
                </a:tc>
                <a:tc>
                  <a:txBody>
                    <a:bodyPr/>
                    <a:lstStyle/>
                    <a:p>
                      <a:r>
                        <a:rPr lang="en-US" dirty="0">
                          <a:solidFill>
                            <a:schemeClr val="bg1"/>
                          </a:solidFill>
                          <a:latin typeface="Assistant" pitchFamily="2" charset="-79"/>
                          <a:cs typeface="Assistant" pitchFamily="2" charset="-79"/>
                        </a:rPr>
                        <a:t>0.79</a:t>
                      </a:r>
                    </a:p>
                  </a:txBody>
                  <a:tcPr/>
                </a:tc>
                <a:tc>
                  <a:txBody>
                    <a:bodyPr/>
                    <a:lstStyle/>
                    <a:p>
                      <a:r>
                        <a:rPr lang="en-US" dirty="0">
                          <a:solidFill>
                            <a:schemeClr val="bg1"/>
                          </a:solidFill>
                          <a:latin typeface="Assistant" pitchFamily="2" charset="-79"/>
                          <a:cs typeface="Assistant" pitchFamily="2" charset="-79"/>
                        </a:rPr>
                        <a:t>0.83</a:t>
                      </a:r>
                    </a:p>
                  </a:txBody>
                  <a:tcPr/>
                </a:tc>
                <a:tc>
                  <a:txBody>
                    <a:bodyPr/>
                    <a:lstStyle/>
                    <a:p>
                      <a:r>
                        <a:rPr lang="en-US" dirty="0">
                          <a:solidFill>
                            <a:schemeClr val="bg1"/>
                          </a:solidFill>
                          <a:latin typeface="Assistant" pitchFamily="2" charset="-79"/>
                          <a:cs typeface="Assistant" pitchFamily="2" charset="-79"/>
                        </a:rPr>
                        <a:t>0.81</a:t>
                      </a:r>
                    </a:p>
                  </a:txBody>
                  <a:tcPr/>
                </a:tc>
                <a:extLst>
                  <a:ext uri="{0D108BD9-81ED-4DB2-BD59-A6C34878D82A}">
                    <a16:rowId xmlns:a16="http://schemas.microsoft.com/office/drawing/2014/main" val="51788339"/>
                  </a:ext>
                </a:extLst>
              </a:tr>
              <a:tr h="356113">
                <a:tc>
                  <a:txBody>
                    <a:bodyPr/>
                    <a:lstStyle/>
                    <a:p>
                      <a:r>
                        <a:rPr lang="en-US" dirty="0">
                          <a:solidFill>
                            <a:schemeClr val="bg1"/>
                          </a:solidFill>
                          <a:latin typeface="Assistant" pitchFamily="2" charset="-79"/>
                          <a:cs typeface="Assistant" pitchFamily="2" charset="-79"/>
                        </a:rPr>
                        <a:t>Accuracy</a:t>
                      </a: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r>
                        <a:rPr lang="en-US" dirty="0">
                          <a:solidFill>
                            <a:schemeClr val="bg1"/>
                          </a:solidFill>
                          <a:latin typeface="Assistant" pitchFamily="2" charset="-79"/>
                          <a:cs typeface="Assistant" pitchFamily="2" charset="-79"/>
                        </a:rPr>
                        <a:t>0.81</a:t>
                      </a:r>
                    </a:p>
                  </a:txBody>
                  <a:tcPr/>
                </a:tc>
                <a:extLst>
                  <a:ext uri="{0D108BD9-81ED-4DB2-BD59-A6C34878D82A}">
                    <a16:rowId xmlns:a16="http://schemas.microsoft.com/office/drawing/2014/main" val="1933959510"/>
                  </a:ext>
                </a:extLst>
              </a:tr>
            </a:tbl>
          </a:graphicData>
        </a:graphic>
      </p:graphicFrame>
      <p:sp>
        <p:nvSpPr>
          <p:cNvPr id="28" name="CasellaDiTesto 27">
            <a:extLst>
              <a:ext uri="{FF2B5EF4-FFF2-40B4-BE49-F238E27FC236}">
                <a16:creationId xmlns:a16="http://schemas.microsoft.com/office/drawing/2014/main" id="{85FC2578-2F04-6D45-D97A-22C1A3E6B52D}"/>
              </a:ext>
            </a:extLst>
          </p:cNvPr>
          <p:cNvSpPr txBox="1"/>
          <p:nvPr/>
        </p:nvSpPr>
        <p:spPr>
          <a:xfrm>
            <a:off x="491656" y="4458214"/>
            <a:ext cx="2488758" cy="276999"/>
          </a:xfrm>
          <a:prstGeom prst="rect">
            <a:avLst/>
          </a:prstGeom>
          <a:noFill/>
        </p:spPr>
        <p:txBody>
          <a:bodyPr wrap="square" rtlCol="0">
            <a:spAutoFit/>
          </a:bodyPr>
          <a:lstStyle/>
          <a:p>
            <a:r>
              <a:rPr lang="en-US" sz="1200" i="1" dirty="0">
                <a:solidFill>
                  <a:schemeClr val="bg1"/>
                </a:solidFill>
              </a:rPr>
              <a:t>Trained using Bag of Words</a:t>
            </a:r>
          </a:p>
        </p:txBody>
      </p:sp>
      <p:sp>
        <p:nvSpPr>
          <p:cNvPr id="29" name="CasellaDiTesto 28">
            <a:extLst>
              <a:ext uri="{FF2B5EF4-FFF2-40B4-BE49-F238E27FC236}">
                <a16:creationId xmlns:a16="http://schemas.microsoft.com/office/drawing/2014/main" id="{36AC1017-F408-022F-B783-8BC1D6168B29}"/>
              </a:ext>
            </a:extLst>
          </p:cNvPr>
          <p:cNvSpPr txBox="1"/>
          <p:nvPr/>
        </p:nvSpPr>
        <p:spPr>
          <a:xfrm>
            <a:off x="4800344" y="4458213"/>
            <a:ext cx="2488758" cy="276999"/>
          </a:xfrm>
          <a:prstGeom prst="rect">
            <a:avLst/>
          </a:prstGeom>
          <a:noFill/>
        </p:spPr>
        <p:txBody>
          <a:bodyPr wrap="square" rtlCol="0">
            <a:spAutoFit/>
          </a:bodyPr>
          <a:lstStyle/>
          <a:p>
            <a:r>
              <a:rPr lang="en-US" sz="1200" i="1" dirty="0">
                <a:solidFill>
                  <a:schemeClr val="bg1"/>
                </a:solidFill>
              </a:rPr>
              <a:t>Trained using TF-IDF</a:t>
            </a:r>
          </a:p>
        </p:txBody>
      </p:sp>
    </p:spTree>
    <p:extLst>
      <p:ext uri="{BB962C8B-B14F-4D97-AF65-F5344CB8AC3E}">
        <p14:creationId xmlns:p14="http://schemas.microsoft.com/office/powerpoint/2010/main" val="37936179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69"/>
        <p:cNvGrpSpPr/>
        <p:nvPr/>
      </p:nvGrpSpPr>
      <p:grpSpPr>
        <a:xfrm>
          <a:off x="0" y="0"/>
          <a:ext cx="0" cy="0"/>
          <a:chOff x="0" y="0"/>
          <a:chExt cx="0" cy="0"/>
        </a:xfrm>
      </p:grpSpPr>
      <p:sp>
        <p:nvSpPr>
          <p:cNvPr id="2784" name="Google Shape;2784;p96"/>
          <p:cNvSpPr txBox="1">
            <a:spLocks noGrp="1"/>
          </p:cNvSpPr>
          <p:nvPr>
            <p:ph type="title" idx="4294967295"/>
          </p:nvPr>
        </p:nvSpPr>
        <p:spPr>
          <a:xfrm>
            <a:off x="720000" y="538422"/>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a:t>
            </a:r>
            <a:endParaRPr/>
          </a:p>
        </p:txBody>
      </p:sp>
      <p:sp>
        <p:nvSpPr>
          <p:cNvPr id="2785" name="Google Shape;2785;p96"/>
          <p:cNvSpPr txBox="1">
            <a:spLocks noGrp="1"/>
          </p:cNvSpPr>
          <p:nvPr>
            <p:ph type="body" idx="1"/>
          </p:nvPr>
        </p:nvSpPr>
        <p:spPr>
          <a:xfrm>
            <a:off x="726900" y="1259226"/>
            <a:ext cx="7272112" cy="951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We trained a Multi Layer Perceptron.</a:t>
            </a:r>
          </a:p>
          <a:p>
            <a:pPr marL="0" lvl="0" indent="0" algn="l" rtl="0">
              <a:spcBef>
                <a:spcPts val="0"/>
              </a:spcBef>
              <a:spcAft>
                <a:spcPts val="0"/>
              </a:spcAft>
              <a:buNone/>
            </a:pPr>
            <a:r>
              <a:rPr lang="en-US" sz="1200" dirty="0"/>
              <a:t>The network architecture is composed by 3 Fully connected layers with </a:t>
            </a:r>
            <a:r>
              <a:rPr lang="en-US" sz="1200" dirty="0" err="1"/>
              <a:t>ReLU</a:t>
            </a:r>
            <a:r>
              <a:rPr lang="en-US" sz="1200" dirty="0"/>
              <a:t> activation, the layers have 128, 64 and 32 neurons; and an output layer with sigmoid activation function with 1 neuron.</a:t>
            </a:r>
          </a:p>
          <a:p>
            <a:pPr marL="0" lvl="0" indent="0" algn="l" rtl="0">
              <a:spcBef>
                <a:spcPts val="0"/>
              </a:spcBef>
              <a:spcAft>
                <a:spcPts val="0"/>
              </a:spcAft>
              <a:buNone/>
            </a:pPr>
            <a:r>
              <a:rPr lang="en-US" sz="1200" dirty="0"/>
              <a:t>We choose binary cross-entropy as loss function and </a:t>
            </a:r>
            <a:r>
              <a:rPr lang="en-US" sz="1200" dirty="0" err="1"/>
              <a:t>adam</a:t>
            </a:r>
            <a:r>
              <a:rPr lang="en-US" sz="1200" dirty="0"/>
              <a:t> as optimizer.</a:t>
            </a:r>
          </a:p>
          <a:p>
            <a:pPr marL="0" lvl="0" indent="0" algn="l" rtl="0">
              <a:spcBef>
                <a:spcPts val="0"/>
              </a:spcBef>
              <a:spcAft>
                <a:spcPts val="0"/>
              </a:spcAft>
              <a:buNone/>
            </a:pPr>
            <a:endParaRPr lang="en-US" sz="1200" dirty="0"/>
          </a:p>
        </p:txBody>
      </p:sp>
      <p:sp>
        <p:nvSpPr>
          <p:cNvPr id="2786" name="Google Shape;2786;p96"/>
          <p:cNvSpPr txBox="1">
            <a:spLocks noGrp="1"/>
          </p:cNvSpPr>
          <p:nvPr>
            <p:ph type="title"/>
          </p:nvPr>
        </p:nvSpPr>
        <p:spPr>
          <a:xfrm>
            <a:off x="720000" y="53842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solidFill>
                  <a:schemeClr val="accent4"/>
                </a:solidFill>
              </a:rPr>
              <a:t>Multi Layer Perceptron</a:t>
            </a:r>
            <a:endParaRPr sz="2800" dirty="0">
              <a:solidFill>
                <a:schemeClr val="lt2"/>
              </a:solidFill>
            </a:endParaRPr>
          </a:p>
        </p:txBody>
      </p:sp>
      <p:graphicFrame>
        <p:nvGraphicFramePr>
          <p:cNvPr id="4" name="Tabella 4">
            <a:extLst>
              <a:ext uri="{FF2B5EF4-FFF2-40B4-BE49-F238E27FC236}">
                <a16:creationId xmlns:a16="http://schemas.microsoft.com/office/drawing/2014/main" id="{AC696029-7DC6-BD7E-9929-96D729EC1D0C}"/>
              </a:ext>
            </a:extLst>
          </p:cNvPr>
          <p:cNvGraphicFramePr>
            <a:graphicFrameLocks noGrp="1"/>
          </p:cNvGraphicFramePr>
          <p:nvPr>
            <p:extLst>
              <p:ext uri="{D42A27DB-BD31-4B8C-83A1-F6EECF244321}">
                <p14:modId xmlns:p14="http://schemas.microsoft.com/office/powerpoint/2010/main" val="1664915487"/>
              </p:ext>
            </p:extLst>
          </p:nvPr>
        </p:nvGraphicFramePr>
        <p:xfrm>
          <a:off x="491656" y="2679589"/>
          <a:ext cx="3852000" cy="1586499"/>
        </p:xfrm>
        <a:graphic>
          <a:graphicData uri="http://schemas.openxmlformats.org/drawingml/2006/table">
            <a:tbl>
              <a:tblPr firstRow="1" bandRow="1">
                <a:tableStyleId>{ED37A3E3-71DD-40CB-B4DC-6FED39CE4359}</a:tableStyleId>
              </a:tblPr>
              <a:tblGrid>
                <a:gridCol w="963000">
                  <a:extLst>
                    <a:ext uri="{9D8B030D-6E8A-4147-A177-3AD203B41FA5}">
                      <a16:colId xmlns:a16="http://schemas.microsoft.com/office/drawing/2014/main" val="1010735022"/>
                    </a:ext>
                  </a:extLst>
                </a:gridCol>
                <a:gridCol w="963000">
                  <a:extLst>
                    <a:ext uri="{9D8B030D-6E8A-4147-A177-3AD203B41FA5}">
                      <a16:colId xmlns:a16="http://schemas.microsoft.com/office/drawing/2014/main" val="264022972"/>
                    </a:ext>
                  </a:extLst>
                </a:gridCol>
                <a:gridCol w="963000">
                  <a:extLst>
                    <a:ext uri="{9D8B030D-6E8A-4147-A177-3AD203B41FA5}">
                      <a16:colId xmlns:a16="http://schemas.microsoft.com/office/drawing/2014/main" val="3995476894"/>
                    </a:ext>
                  </a:extLst>
                </a:gridCol>
                <a:gridCol w="963000">
                  <a:extLst>
                    <a:ext uri="{9D8B030D-6E8A-4147-A177-3AD203B41FA5}">
                      <a16:colId xmlns:a16="http://schemas.microsoft.com/office/drawing/2014/main" val="1695670911"/>
                    </a:ext>
                  </a:extLst>
                </a:gridCol>
              </a:tblGrid>
              <a:tr h="356113">
                <a:tc>
                  <a:txBody>
                    <a:bodyPr/>
                    <a:lstStyle/>
                    <a:p>
                      <a:r>
                        <a:rPr lang="en-US" dirty="0">
                          <a:solidFill>
                            <a:schemeClr val="bg1"/>
                          </a:solidFill>
                          <a:latin typeface="Assistant" pitchFamily="2" charset="-79"/>
                          <a:cs typeface="Assistant" pitchFamily="2" charset="-79"/>
                        </a:rPr>
                        <a:t>Class</a:t>
                      </a:r>
                    </a:p>
                  </a:txBody>
                  <a:tcPr>
                    <a:solidFill>
                      <a:srgbClr val="3A49E8"/>
                    </a:solidFill>
                  </a:tcPr>
                </a:tc>
                <a:tc>
                  <a:txBody>
                    <a:bodyPr/>
                    <a:lstStyle/>
                    <a:p>
                      <a:r>
                        <a:rPr lang="en-US" dirty="0">
                          <a:solidFill>
                            <a:schemeClr val="bg1"/>
                          </a:solidFill>
                          <a:latin typeface="Assistant" pitchFamily="2" charset="-79"/>
                          <a:cs typeface="Assistant" pitchFamily="2" charset="-79"/>
                        </a:rPr>
                        <a:t>Precision</a:t>
                      </a:r>
                    </a:p>
                  </a:txBody>
                  <a:tcPr>
                    <a:solidFill>
                      <a:srgbClr val="3A49E8"/>
                    </a:solidFill>
                  </a:tcPr>
                </a:tc>
                <a:tc>
                  <a:txBody>
                    <a:bodyPr/>
                    <a:lstStyle/>
                    <a:p>
                      <a:r>
                        <a:rPr lang="en-US" dirty="0">
                          <a:solidFill>
                            <a:schemeClr val="bg1"/>
                          </a:solidFill>
                          <a:latin typeface="Assistant" pitchFamily="2" charset="-79"/>
                          <a:cs typeface="Assistant" pitchFamily="2" charset="-79"/>
                        </a:rPr>
                        <a:t>Recall</a:t>
                      </a:r>
                    </a:p>
                  </a:txBody>
                  <a:tcPr>
                    <a:solidFill>
                      <a:srgbClr val="3A49E8"/>
                    </a:solidFill>
                  </a:tcPr>
                </a:tc>
                <a:tc>
                  <a:txBody>
                    <a:bodyPr/>
                    <a:lstStyle/>
                    <a:p>
                      <a:r>
                        <a:rPr lang="en-US" dirty="0">
                          <a:solidFill>
                            <a:schemeClr val="bg1"/>
                          </a:solidFill>
                          <a:latin typeface="Assistant" pitchFamily="2" charset="-79"/>
                          <a:cs typeface="Assistant" pitchFamily="2" charset="-79"/>
                        </a:rPr>
                        <a:t>F1-Measure</a:t>
                      </a:r>
                    </a:p>
                  </a:txBody>
                  <a:tcPr>
                    <a:solidFill>
                      <a:srgbClr val="3A49E8"/>
                    </a:solidFill>
                  </a:tcPr>
                </a:tc>
                <a:extLst>
                  <a:ext uri="{0D108BD9-81ED-4DB2-BD59-A6C34878D82A}">
                    <a16:rowId xmlns:a16="http://schemas.microsoft.com/office/drawing/2014/main" val="4018931447"/>
                  </a:ext>
                </a:extLst>
              </a:tr>
              <a:tr h="356113">
                <a:tc>
                  <a:txBody>
                    <a:bodyPr/>
                    <a:lstStyle/>
                    <a:p>
                      <a:r>
                        <a:rPr lang="en-US" dirty="0">
                          <a:solidFill>
                            <a:schemeClr val="bg1"/>
                          </a:solidFill>
                          <a:latin typeface="Assistant" pitchFamily="2" charset="-79"/>
                          <a:cs typeface="Assistant" pitchFamily="2" charset="-79"/>
                        </a:rPr>
                        <a:t>Negative</a:t>
                      </a:r>
                    </a:p>
                  </a:txBody>
                  <a:tcPr/>
                </a:tc>
                <a:tc>
                  <a:txBody>
                    <a:bodyPr/>
                    <a:lstStyle/>
                    <a:p>
                      <a:r>
                        <a:rPr lang="en-US" dirty="0">
                          <a:solidFill>
                            <a:schemeClr val="bg1"/>
                          </a:solidFill>
                          <a:latin typeface="Assistant" pitchFamily="2" charset="-79"/>
                          <a:cs typeface="Assistant" pitchFamily="2" charset="-79"/>
                        </a:rPr>
                        <a:t>0.85</a:t>
                      </a:r>
                    </a:p>
                  </a:txBody>
                  <a:tcPr/>
                </a:tc>
                <a:tc>
                  <a:txBody>
                    <a:bodyPr/>
                    <a:lstStyle/>
                    <a:p>
                      <a:r>
                        <a:rPr lang="en-US" dirty="0">
                          <a:solidFill>
                            <a:schemeClr val="bg1"/>
                          </a:solidFill>
                          <a:latin typeface="Assistant" pitchFamily="2" charset="-79"/>
                          <a:cs typeface="Assistant" pitchFamily="2" charset="-79"/>
                        </a:rPr>
                        <a:t>0.82</a:t>
                      </a:r>
                    </a:p>
                  </a:txBody>
                  <a:tcPr/>
                </a:tc>
                <a:tc>
                  <a:txBody>
                    <a:bodyPr/>
                    <a:lstStyle/>
                    <a:p>
                      <a:r>
                        <a:rPr lang="en-US" dirty="0">
                          <a:solidFill>
                            <a:schemeClr val="bg1"/>
                          </a:solidFill>
                          <a:latin typeface="Assistant" pitchFamily="2" charset="-79"/>
                          <a:cs typeface="Assistant" pitchFamily="2" charset="-79"/>
                        </a:rPr>
                        <a:t>0.84</a:t>
                      </a:r>
                    </a:p>
                  </a:txBody>
                  <a:tcPr/>
                </a:tc>
                <a:extLst>
                  <a:ext uri="{0D108BD9-81ED-4DB2-BD59-A6C34878D82A}">
                    <a16:rowId xmlns:a16="http://schemas.microsoft.com/office/drawing/2014/main" val="2571359982"/>
                  </a:ext>
                </a:extLst>
              </a:tr>
              <a:tr h="356113">
                <a:tc>
                  <a:txBody>
                    <a:bodyPr/>
                    <a:lstStyle/>
                    <a:p>
                      <a:r>
                        <a:rPr lang="en-US" dirty="0">
                          <a:solidFill>
                            <a:schemeClr val="bg1"/>
                          </a:solidFill>
                          <a:latin typeface="Assistant" pitchFamily="2" charset="-79"/>
                          <a:cs typeface="Assistant" pitchFamily="2" charset="-79"/>
                        </a:rPr>
                        <a:t>Positive</a:t>
                      </a:r>
                    </a:p>
                  </a:txBody>
                  <a:tcPr/>
                </a:tc>
                <a:tc>
                  <a:txBody>
                    <a:bodyPr/>
                    <a:lstStyle/>
                    <a:p>
                      <a:r>
                        <a:rPr lang="en-US" dirty="0">
                          <a:solidFill>
                            <a:schemeClr val="bg1"/>
                          </a:solidFill>
                          <a:latin typeface="Assistant" pitchFamily="2" charset="-79"/>
                          <a:cs typeface="Assistant" pitchFamily="2" charset="-79"/>
                        </a:rPr>
                        <a:t>0.84</a:t>
                      </a:r>
                    </a:p>
                  </a:txBody>
                  <a:tcPr/>
                </a:tc>
                <a:tc>
                  <a:txBody>
                    <a:bodyPr/>
                    <a:lstStyle/>
                    <a:p>
                      <a:r>
                        <a:rPr lang="en-US" dirty="0">
                          <a:solidFill>
                            <a:schemeClr val="bg1"/>
                          </a:solidFill>
                          <a:latin typeface="Assistant" pitchFamily="2" charset="-79"/>
                          <a:cs typeface="Assistant" pitchFamily="2" charset="-79"/>
                        </a:rPr>
                        <a:t>0.86</a:t>
                      </a:r>
                    </a:p>
                  </a:txBody>
                  <a:tcPr/>
                </a:tc>
                <a:tc>
                  <a:txBody>
                    <a:bodyPr/>
                    <a:lstStyle/>
                    <a:p>
                      <a:r>
                        <a:rPr lang="en-US" dirty="0">
                          <a:solidFill>
                            <a:schemeClr val="bg1"/>
                          </a:solidFill>
                          <a:latin typeface="Assistant" pitchFamily="2" charset="-79"/>
                          <a:cs typeface="Assistant" pitchFamily="2" charset="-79"/>
                        </a:rPr>
                        <a:t>0.84</a:t>
                      </a:r>
                    </a:p>
                  </a:txBody>
                  <a:tcPr/>
                </a:tc>
                <a:extLst>
                  <a:ext uri="{0D108BD9-81ED-4DB2-BD59-A6C34878D82A}">
                    <a16:rowId xmlns:a16="http://schemas.microsoft.com/office/drawing/2014/main" val="51788339"/>
                  </a:ext>
                </a:extLst>
              </a:tr>
              <a:tr h="356113">
                <a:tc>
                  <a:txBody>
                    <a:bodyPr/>
                    <a:lstStyle/>
                    <a:p>
                      <a:r>
                        <a:rPr lang="en-US" dirty="0">
                          <a:solidFill>
                            <a:schemeClr val="bg1"/>
                          </a:solidFill>
                          <a:latin typeface="Assistant" pitchFamily="2" charset="-79"/>
                          <a:cs typeface="Assistant" pitchFamily="2" charset="-79"/>
                        </a:rPr>
                        <a:t>Accuracy</a:t>
                      </a: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r>
                        <a:rPr lang="en-US" dirty="0">
                          <a:solidFill>
                            <a:schemeClr val="bg1"/>
                          </a:solidFill>
                          <a:latin typeface="Assistant" pitchFamily="2" charset="-79"/>
                          <a:cs typeface="Assistant" pitchFamily="2" charset="-79"/>
                        </a:rPr>
                        <a:t>0.84</a:t>
                      </a:r>
                    </a:p>
                  </a:txBody>
                  <a:tcPr/>
                </a:tc>
                <a:extLst>
                  <a:ext uri="{0D108BD9-81ED-4DB2-BD59-A6C34878D82A}">
                    <a16:rowId xmlns:a16="http://schemas.microsoft.com/office/drawing/2014/main" val="1933959510"/>
                  </a:ext>
                </a:extLst>
              </a:tr>
            </a:tbl>
          </a:graphicData>
        </a:graphic>
      </p:graphicFrame>
      <p:graphicFrame>
        <p:nvGraphicFramePr>
          <p:cNvPr id="27" name="Tabella 4">
            <a:extLst>
              <a:ext uri="{FF2B5EF4-FFF2-40B4-BE49-F238E27FC236}">
                <a16:creationId xmlns:a16="http://schemas.microsoft.com/office/drawing/2014/main" id="{9B574F22-FEA5-993F-0159-FBAAE94A7E01}"/>
              </a:ext>
            </a:extLst>
          </p:cNvPr>
          <p:cNvGraphicFramePr>
            <a:graphicFrameLocks noGrp="1"/>
          </p:cNvGraphicFramePr>
          <p:nvPr>
            <p:extLst>
              <p:ext uri="{D42A27DB-BD31-4B8C-83A1-F6EECF244321}">
                <p14:modId xmlns:p14="http://schemas.microsoft.com/office/powerpoint/2010/main" val="3057781567"/>
              </p:ext>
            </p:extLst>
          </p:nvPr>
        </p:nvGraphicFramePr>
        <p:xfrm>
          <a:off x="4800344" y="2679589"/>
          <a:ext cx="3852000" cy="1586499"/>
        </p:xfrm>
        <a:graphic>
          <a:graphicData uri="http://schemas.openxmlformats.org/drawingml/2006/table">
            <a:tbl>
              <a:tblPr firstRow="1" bandRow="1">
                <a:tableStyleId>{ED37A3E3-71DD-40CB-B4DC-6FED39CE4359}</a:tableStyleId>
              </a:tblPr>
              <a:tblGrid>
                <a:gridCol w="963000">
                  <a:extLst>
                    <a:ext uri="{9D8B030D-6E8A-4147-A177-3AD203B41FA5}">
                      <a16:colId xmlns:a16="http://schemas.microsoft.com/office/drawing/2014/main" val="1010735022"/>
                    </a:ext>
                  </a:extLst>
                </a:gridCol>
                <a:gridCol w="963000">
                  <a:extLst>
                    <a:ext uri="{9D8B030D-6E8A-4147-A177-3AD203B41FA5}">
                      <a16:colId xmlns:a16="http://schemas.microsoft.com/office/drawing/2014/main" val="264022972"/>
                    </a:ext>
                  </a:extLst>
                </a:gridCol>
                <a:gridCol w="963000">
                  <a:extLst>
                    <a:ext uri="{9D8B030D-6E8A-4147-A177-3AD203B41FA5}">
                      <a16:colId xmlns:a16="http://schemas.microsoft.com/office/drawing/2014/main" val="3995476894"/>
                    </a:ext>
                  </a:extLst>
                </a:gridCol>
                <a:gridCol w="963000">
                  <a:extLst>
                    <a:ext uri="{9D8B030D-6E8A-4147-A177-3AD203B41FA5}">
                      <a16:colId xmlns:a16="http://schemas.microsoft.com/office/drawing/2014/main" val="1695670911"/>
                    </a:ext>
                  </a:extLst>
                </a:gridCol>
              </a:tblGrid>
              <a:tr h="373340">
                <a:tc>
                  <a:txBody>
                    <a:bodyPr/>
                    <a:lstStyle/>
                    <a:p>
                      <a:r>
                        <a:rPr lang="en-US" dirty="0">
                          <a:solidFill>
                            <a:schemeClr val="bg1"/>
                          </a:solidFill>
                          <a:latin typeface="Assistant" pitchFamily="2" charset="-79"/>
                          <a:cs typeface="Assistant" pitchFamily="2" charset="-79"/>
                        </a:rPr>
                        <a:t>Class</a:t>
                      </a:r>
                    </a:p>
                  </a:txBody>
                  <a:tcPr>
                    <a:solidFill>
                      <a:srgbClr val="3A49E8"/>
                    </a:solidFill>
                  </a:tcPr>
                </a:tc>
                <a:tc>
                  <a:txBody>
                    <a:bodyPr/>
                    <a:lstStyle/>
                    <a:p>
                      <a:r>
                        <a:rPr lang="en-US" dirty="0">
                          <a:solidFill>
                            <a:schemeClr val="bg1"/>
                          </a:solidFill>
                          <a:latin typeface="Assistant" pitchFamily="2" charset="-79"/>
                          <a:cs typeface="Assistant" pitchFamily="2" charset="-79"/>
                        </a:rPr>
                        <a:t>Precision</a:t>
                      </a:r>
                    </a:p>
                  </a:txBody>
                  <a:tcPr>
                    <a:solidFill>
                      <a:srgbClr val="3A49E8"/>
                    </a:solidFill>
                  </a:tcPr>
                </a:tc>
                <a:tc>
                  <a:txBody>
                    <a:bodyPr/>
                    <a:lstStyle/>
                    <a:p>
                      <a:r>
                        <a:rPr lang="en-US" dirty="0">
                          <a:solidFill>
                            <a:schemeClr val="bg1"/>
                          </a:solidFill>
                          <a:latin typeface="Assistant" pitchFamily="2" charset="-79"/>
                          <a:cs typeface="Assistant" pitchFamily="2" charset="-79"/>
                        </a:rPr>
                        <a:t>Recall</a:t>
                      </a:r>
                    </a:p>
                  </a:txBody>
                  <a:tcPr>
                    <a:solidFill>
                      <a:srgbClr val="3A49E8"/>
                    </a:solidFill>
                  </a:tcPr>
                </a:tc>
                <a:tc>
                  <a:txBody>
                    <a:bodyPr/>
                    <a:lstStyle/>
                    <a:p>
                      <a:r>
                        <a:rPr lang="en-US" dirty="0">
                          <a:solidFill>
                            <a:schemeClr val="bg1"/>
                          </a:solidFill>
                          <a:latin typeface="Assistant" pitchFamily="2" charset="-79"/>
                          <a:cs typeface="Assistant" pitchFamily="2" charset="-79"/>
                        </a:rPr>
                        <a:t>F1-Measure</a:t>
                      </a:r>
                    </a:p>
                  </a:txBody>
                  <a:tcPr>
                    <a:solidFill>
                      <a:srgbClr val="3A49E8"/>
                    </a:solidFill>
                  </a:tcPr>
                </a:tc>
                <a:extLst>
                  <a:ext uri="{0D108BD9-81ED-4DB2-BD59-A6C34878D82A}">
                    <a16:rowId xmlns:a16="http://schemas.microsoft.com/office/drawing/2014/main" val="4018931447"/>
                  </a:ext>
                </a:extLst>
              </a:tr>
              <a:tr h="356113">
                <a:tc>
                  <a:txBody>
                    <a:bodyPr/>
                    <a:lstStyle/>
                    <a:p>
                      <a:r>
                        <a:rPr lang="en-US" dirty="0">
                          <a:solidFill>
                            <a:schemeClr val="bg1"/>
                          </a:solidFill>
                          <a:latin typeface="Assistant" pitchFamily="2" charset="-79"/>
                          <a:cs typeface="Assistant" pitchFamily="2" charset="-79"/>
                        </a:rPr>
                        <a:t>Negative</a:t>
                      </a:r>
                    </a:p>
                  </a:txBody>
                  <a:tcPr/>
                </a:tc>
                <a:tc>
                  <a:txBody>
                    <a:bodyPr/>
                    <a:lstStyle/>
                    <a:p>
                      <a:r>
                        <a:rPr lang="en-US" dirty="0">
                          <a:solidFill>
                            <a:schemeClr val="bg1"/>
                          </a:solidFill>
                          <a:latin typeface="Assistant" pitchFamily="2" charset="-79"/>
                          <a:cs typeface="Assistant" pitchFamily="2" charset="-79"/>
                        </a:rPr>
                        <a:t>0.85</a:t>
                      </a:r>
                    </a:p>
                  </a:txBody>
                  <a:tcPr/>
                </a:tc>
                <a:tc>
                  <a:txBody>
                    <a:bodyPr/>
                    <a:lstStyle/>
                    <a:p>
                      <a:r>
                        <a:rPr lang="en-US" dirty="0">
                          <a:solidFill>
                            <a:schemeClr val="bg1"/>
                          </a:solidFill>
                          <a:latin typeface="Assistant" pitchFamily="2" charset="-79"/>
                          <a:cs typeface="Assistant" pitchFamily="2" charset="-79"/>
                        </a:rPr>
                        <a:t>0.81</a:t>
                      </a:r>
                    </a:p>
                  </a:txBody>
                  <a:tcPr/>
                </a:tc>
                <a:tc>
                  <a:txBody>
                    <a:bodyPr/>
                    <a:lstStyle/>
                    <a:p>
                      <a:r>
                        <a:rPr lang="en-US" dirty="0">
                          <a:solidFill>
                            <a:schemeClr val="bg1"/>
                          </a:solidFill>
                          <a:latin typeface="Assistant" pitchFamily="2" charset="-79"/>
                          <a:cs typeface="Assistant" pitchFamily="2" charset="-79"/>
                        </a:rPr>
                        <a:t>0.83</a:t>
                      </a:r>
                    </a:p>
                  </a:txBody>
                  <a:tcPr/>
                </a:tc>
                <a:extLst>
                  <a:ext uri="{0D108BD9-81ED-4DB2-BD59-A6C34878D82A}">
                    <a16:rowId xmlns:a16="http://schemas.microsoft.com/office/drawing/2014/main" val="2571359982"/>
                  </a:ext>
                </a:extLst>
              </a:tr>
              <a:tr h="356113">
                <a:tc>
                  <a:txBody>
                    <a:bodyPr/>
                    <a:lstStyle/>
                    <a:p>
                      <a:r>
                        <a:rPr lang="en-US" dirty="0">
                          <a:solidFill>
                            <a:schemeClr val="bg1"/>
                          </a:solidFill>
                          <a:latin typeface="Assistant" pitchFamily="2" charset="-79"/>
                          <a:cs typeface="Assistant" pitchFamily="2" charset="-79"/>
                        </a:rPr>
                        <a:t>Positive</a:t>
                      </a:r>
                    </a:p>
                  </a:txBody>
                  <a:tcPr/>
                </a:tc>
                <a:tc>
                  <a:txBody>
                    <a:bodyPr/>
                    <a:lstStyle/>
                    <a:p>
                      <a:r>
                        <a:rPr lang="en-US" dirty="0">
                          <a:solidFill>
                            <a:schemeClr val="bg1"/>
                          </a:solidFill>
                          <a:latin typeface="Assistant" pitchFamily="2" charset="-79"/>
                          <a:cs typeface="Assistant" pitchFamily="2" charset="-79"/>
                        </a:rPr>
                        <a:t>0.82</a:t>
                      </a:r>
                    </a:p>
                  </a:txBody>
                  <a:tcPr/>
                </a:tc>
                <a:tc>
                  <a:txBody>
                    <a:bodyPr/>
                    <a:lstStyle/>
                    <a:p>
                      <a:r>
                        <a:rPr lang="en-US" dirty="0">
                          <a:solidFill>
                            <a:schemeClr val="bg1"/>
                          </a:solidFill>
                          <a:latin typeface="Assistant" pitchFamily="2" charset="-79"/>
                          <a:cs typeface="Assistant" pitchFamily="2" charset="-79"/>
                        </a:rPr>
                        <a:t>0.85</a:t>
                      </a:r>
                    </a:p>
                  </a:txBody>
                  <a:tcPr/>
                </a:tc>
                <a:tc>
                  <a:txBody>
                    <a:bodyPr/>
                    <a:lstStyle/>
                    <a:p>
                      <a:r>
                        <a:rPr lang="en-US" dirty="0">
                          <a:solidFill>
                            <a:schemeClr val="bg1"/>
                          </a:solidFill>
                          <a:latin typeface="Assistant" pitchFamily="2" charset="-79"/>
                          <a:cs typeface="Assistant" pitchFamily="2" charset="-79"/>
                        </a:rPr>
                        <a:t>0.84</a:t>
                      </a:r>
                    </a:p>
                  </a:txBody>
                  <a:tcPr/>
                </a:tc>
                <a:extLst>
                  <a:ext uri="{0D108BD9-81ED-4DB2-BD59-A6C34878D82A}">
                    <a16:rowId xmlns:a16="http://schemas.microsoft.com/office/drawing/2014/main" val="51788339"/>
                  </a:ext>
                </a:extLst>
              </a:tr>
              <a:tr h="356113">
                <a:tc>
                  <a:txBody>
                    <a:bodyPr/>
                    <a:lstStyle/>
                    <a:p>
                      <a:r>
                        <a:rPr lang="en-US" dirty="0">
                          <a:solidFill>
                            <a:schemeClr val="bg1"/>
                          </a:solidFill>
                          <a:latin typeface="Assistant" pitchFamily="2" charset="-79"/>
                          <a:cs typeface="Assistant" pitchFamily="2" charset="-79"/>
                        </a:rPr>
                        <a:t>Accuracy</a:t>
                      </a: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r>
                        <a:rPr lang="en-US" dirty="0">
                          <a:solidFill>
                            <a:schemeClr val="bg1"/>
                          </a:solidFill>
                          <a:latin typeface="Assistant" pitchFamily="2" charset="-79"/>
                          <a:cs typeface="Assistant" pitchFamily="2" charset="-79"/>
                        </a:rPr>
                        <a:t>0.83</a:t>
                      </a:r>
                    </a:p>
                  </a:txBody>
                  <a:tcPr/>
                </a:tc>
                <a:extLst>
                  <a:ext uri="{0D108BD9-81ED-4DB2-BD59-A6C34878D82A}">
                    <a16:rowId xmlns:a16="http://schemas.microsoft.com/office/drawing/2014/main" val="1933959510"/>
                  </a:ext>
                </a:extLst>
              </a:tr>
            </a:tbl>
          </a:graphicData>
        </a:graphic>
      </p:graphicFrame>
      <p:sp>
        <p:nvSpPr>
          <p:cNvPr id="28" name="CasellaDiTesto 27">
            <a:extLst>
              <a:ext uri="{FF2B5EF4-FFF2-40B4-BE49-F238E27FC236}">
                <a16:creationId xmlns:a16="http://schemas.microsoft.com/office/drawing/2014/main" id="{85FC2578-2F04-6D45-D97A-22C1A3E6B52D}"/>
              </a:ext>
            </a:extLst>
          </p:cNvPr>
          <p:cNvSpPr txBox="1"/>
          <p:nvPr/>
        </p:nvSpPr>
        <p:spPr>
          <a:xfrm>
            <a:off x="491656" y="4458214"/>
            <a:ext cx="2488758" cy="276999"/>
          </a:xfrm>
          <a:prstGeom prst="rect">
            <a:avLst/>
          </a:prstGeom>
          <a:noFill/>
        </p:spPr>
        <p:txBody>
          <a:bodyPr wrap="square" rtlCol="0">
            <a:spAutoFit/>
          </a:bodyPr>
          <a:lstStyle/>
          <a:p>
            <a:r>
              <a:rPr lang="en-US" sz="1200" i="1" dirty="0">
                <a:solidFill>
                  <a:schemeClr val="bg1"/>
                </a:solidFill>
              </a:rPr>
              <a:t>Trained using Bag of Words</a:t>
            </a:r>
          </a:p>
        </p:txBody>
      </p:sp>
      <p:sp>
        <p:nvSpPr>
          <p:cNvPr id="29" name="CasellaDiTesto 28">
            <a:extLst>
              <a:ext uri="{FF2B5EF4-FFF2-40B4-BE49-F238E27FC236}">
                <a16:creationId xmlns:a16="http://schemas.microsoft.com/office/drawing/2014/main" id="{36AC1017-F408-022F-B783-8BC1D6168B29}"/>
              </a:ext>
            </a:extLst>
          </p:cNvPr>
          <p:cNvSpPr txBox="1"/>
          <p:nvPr/>
        </p:nvSpPr>
        <p:spPr>
          <a:xfrm>
            <a:off x="4800344" y="4458213"/>
            <a:ext cx="2488758" cy="276999"/>
          </a:xfrm>
          <a:prstGeom prst="rect">
            <a:avLst/>
          </a:prstGeom>
          <a:noFill/>
        </p:spPr>
        <p:txBody>
          <a:bodyPr wrap="square" rtlCol="0">
            <a:spAutoFit/>
          </a:bodyPr>
          <a:lstStyle/>
          <a:p>
            <a:r>
              <a:rPr lang="en-US" sz="1200" i="1" dirty="0">
                <a:solidFill>
                  <a:schemeClr val="bg1"/>
                </a:solidFill>
              </a:rPr>
              <a:t>Trained using TF-IDF</a:t>
            </a:r>
          </a:p>
        </p:txBody>
      </p:sp>
    </p:spTree>
    <p:extLst>
      <p:ext uri="{BB962C8B-B14F-4D97-AF65-F5344CB8AC3E}">
        <p14:creationId xmlns:p14="http://schemas.microsoft.com/office/powerpoint/2010/main" val="1582332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69"/>
        <p:cNvGrpSpPr/>
        <p:nvPr/>
      </p:nvGrpSpPr>
      <p:grpSpPr>
        <a:xfrm>
          <a:off x="0" y="0"/>
          <a:ext cx="0" cy="0"/>
          <a:chOff x="0" y="0"/>
          <a:chExt cx="0" cy="0"/>
        </a:xfrm>
      </p:grpSpPr>
      <p:sp>
        <p:nvSpPr>
          <p:cNvPr id="2784" name="Google Shape;2784;p96"/>
          <p:cNvSpPr txBox="1">
            <a:spLocks noGrp="1"/>
          </p:cNvSpPr>
          <p:nvPr>
            <p:ph type="title" idx="4294967295"/>
          </p:nvPr>
        </p:nvSpPr>
        <p:spPr>
          <a:xfrm>
            <a:off x="720000" y="538422"/>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a:t>
            </a:r>
            <a:endParaRPr/>
          </a:p>
        </p:txBody>
      </p:sp>
      <p:sp>
        <p:nvSpPr>
          <p:cNvPr id="2785" name="Google Shape;2785;p96"/>
          <p:cNvSpPr txBox="1">
            <a:spLocks noGrp="1"/>
          </p:cNvSpPr>
          <p:nvPr>
            <p:ph type="body" idx="1"/>
          </p:nvPr>
        </p:nvSpPr>
        <p:spPr>
          <a:xfrm>
            <a:off x="726900" y="1259226"/>
            <a:ext cx="7272112" cy="951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We finally trained a logistic regression classifier.</a:t>
            </a:r>
          </a:p>
          <a:p>
            <a:pPr marL="0" lvl="0" indent="0" algn="l" rtl="0">
              <a:spcBef>
                <a:spcPts val="0"/>
              </a:spcBef>
              <a:spcAft>
                <a:spcPts val="0"/>
              </a:spcAft>
              <a:buNone/>
            </a:pPr>
            <a:r>
              <a:rPr lang="en-US" sz="1200" dirty="0"/>
              <a:t>After a process of trial and error we choose the l2 norm as penalty, as C (regularization parameter) a value of 1 and we specified a limit of 500 iterations for the training.</a:t>
            </a:r>
          </a:p>
          <a:p>
            <a:pPr marL="0" lvl="0" indent="0" algn="l" rtl="0">
              <a:spcBef>
                <a:spcPts val="0"/>
              </a:spcBef>
              <a:spcAft>
                <a:spcPts val="0"/>
              </a:spcAft>
              <a:buNone/>
            </a:pPr>
            <a:endParaRPr lang="en-US" sz="1200" dirty="0"/>
          </a:p>
        </p:txBody>
      </p:sp>
      <p:sp>
        <p:nvSpPr>
          <p:cNvPr id="2786" name="Google Shape;2786;p96"/>
          <p:cNvSpPr txBox="1">
            <a:spLocks noGrp="1"/>
          </p:cNvSpPr>
          <p:nvPr>
            <p:ph type="title"/>
          </p:nvPr>
        </p:nvSpPr>
        <p:spPr>
          <a:xfrm>
            <a:off x="720000" y="53842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solidFill>
                  <a:schemeClr val="accent4"/>
                </a:solidFill>
              </a:rPr>
              <a:t>Logistic regression</a:t>
            </a:r>
            <a:endParaRPr sz="2800" dirty="0">
              <a:solidFill>
                <a:schemeClr val="lt2"/>
              </a:solidFill>
            </a:endParaRPr>
          </a:p>
        </p:txBody>
      </p:sp>
      <p:graphicFrame>
        <p:nvGraphicFramePr>
          <p:cNvPr id="4" name="Tabella 4">
            <a:extLst>
              <a:ext uri="{FF2B5EF4-FFF2-40B4-BE49-F238E27FC236}">
                <a16:creationId xmlns:a16="http://schemas.microsoft.com/office/drawing/2014/main" id="{AC696029-7DC6-BD7E-9929-96D729EC1D0C}"/>
              </a:ext>
            </a:extLst>
          </p:cNvPr>
          <p:cNvGraphicFramePr>
            <a:graphicFrameLocks noGrp="1"/>
          </p:cNvGraphicFramePr>
          <p:nvPr>
            <p:extLst>
              <p:ext uri="{D42A27DB-BD31-4B8C-83A1-F6EECF244321}">
                <p14:modId xmlns:p14="http://schemas.microsoft.com/office/powerpoint/2010/main" val="1374594433"/>
              </p:ext>
            </p:extLst>
          </p:nvPr>
        </p:nvGraphicFramePr>
        <p:xfrm>
          <a:off x="491656" y="2679589"/>
          <a:ext cx="3852000" cy="1586499"/>
        </p:xfrm>
        <a:graphic>
          <a:graphicData uri="http://schemas.openxmlformats.org/drawingml/2006/table">
            <a:tbl>
              <a:tblPr firstRow="1" bandRow="1">
                <a:tableStyleId>{ED37A3E3-71DD-40CB-B4DC-6FED39CE4359}</a:tableStyleId>
              </a:tblPr>
              <a:tblGrid>
                <a:gridCol w="963000">
                  <a:extLst>
                    <a:ext uri="{9D8B030D-6E8A-4147-A177-3AD203B41FA5}">
                      <a16:colId xmlns:a16="http://schemas.microsoft.com/office/drawing/2014/main" val="1010735022"/>
                    </a:ext>
                  </a:extLst>
                </a:gridCol>
                <a:gridCol w="963000">
                  <a:extLst>
                    <a:ext uri="{9D8B030D-6E8A-4147-A177-3AD203B41FA5}">
                      <a16:colId xmlns:a16="http://schemas.microsoft.com/office/drawing/2014/main" val="264022972"/>
                    </a:ext>
                  </a:extLst>
                </a:gridCol>
                <a:gridCol w="963000">
                  <a:extLst>
                    <a:ext uri="{9D8B030D-6E8A-4147-A177-3AD203B41FA5}">
                      <a16:colId xmlns:a16="http://schemas.microsoft.com/office/drawing/2014/main" val="3995476894"/>
                    </a:ext>
                  </a:extLst>
                </a:gridCol>
                <a:gridCol w="963000">
                  <a:extLst>
                    <a:ext uri="{9D8B030D-6E8A-4147-A177-3AD203B41FA5}">
                      <a16:colId xmlns:a16="http://schemas.microsoft.com/office/drawing/2014/main" val="1695670911"/>
                    </a:ext>
                  </a:extLst>
                </a:gridCol>
              </a:tblGrid>
              <a:tr h="356113">
                <a:tc>
                  <a:txBody>
                    <a:bodyPr/>
                    <a:lstStyle/>
                    <a:p>
                      <a:r>
                        <a:rPr lang="en-US" dirty="0">
                          <a:solidFill>
                            <a:schemeClr val="bg1"/>
                          </a:solidFill>
                          <a:latin typeface="Assistant" pitchFamily="2" charset="-79"/>
                          <a:cs typeface="Assistant" pitchFamily="2" charset="-79"/>
                        </a:rPr>
                        <a:t>Class</a:t>
                      </a:r>
                    </a:p>
                  </a:txBody>
                  <a:tcPr>
                    <a:solidFill>
                      <a:srgbClr val="3A49E8"/>
                    </a:solidFill>
                  </a:tcPr>
                </a:tc>
                <a:tc>
                  <a:txBody>
                    <a:bodyPr/>
                    <a:lstStyle/>
                    <a:p>
                      <a:r>
                        <a:rPr lang="en-US" dirty="0">
                          <a:solidFill>
                            <a:schemeClr val="bg1"/>
                          </a:solidFill>
                          <a:latin typeface="Assistant" pitchFamily="2" charset="-79"/>
                          <a:cs typeface="Assistant" pitchFamily="2" charset="-79"/>
                        </a:rPr>
                        <a:t>Precision</a:t>
                      </a:r>
                    </a:p>
                  </a:txBody>
                  <a:tcPr>
                    <a:solidFill>
                      <a:srgbClr val="3A49E8"/>
                    </a:solidFill>
                  </a:tcPr>
                </a:tc>
                <a:tc>
                  <a:txBody>
                    <a:bodyPr/>
                    <a:lstStyle/>
                    <a:p>
                      <a:r>
                        <a:rPr lang="en-US" dirty="0">
                          <a:solidFill>
                            <a:schemeClr val="bg1"/>
                          </a:solidFill>
                          <a:latin typeface="Assistant" pitchFamily="2" charset="-79"/>
                          <a:cs typeface="Assistant" pitchFamily="2" charset="-79"/>
                        </a:rPr>
                        <a:t>Recall</a:t>
                      </a:r>
                    </a:p>
                  </a:txBody>
                  <a:tcPr>
                    <a:solidFill>
                      <a:srgbClr val="3A49E8"/>
                    </a:solidFill>
                  </a:tcPr>
                </a:tc>
                <a:tc>
                  <a:txBody>
                    <a:bodyPr/>
                    <a:lstStyle/>
                    <a:p>
                      <a:r>
                        <a:rPr lang="en-US" dirty="0">
                          <a:solidFill>
                            <a:schemeClr val="bg1"/>
                          </a:solidFill>
                          <a:latin typeface="Assistant" pitchFamily="2" charset="-79"/>
                          <a:cs typeface="Assistant" pitchFamily="2" charset="-79"/>
                        </a:rPr>
                        <a:t>F1-Measure</a:t>
                      </a:r>
                    </a:p>
                  </a:txBody>
                  <a:tcPr>
                    <a:solidFill>
                      <a:srgbClr val="3A49E8"/>
                    </a:solidFill>
                  </a:tcPr>
                </a:tc>
                <a:extLst>
                  <a:ext uri="{0D108BD9-81ED-4DB2-BD59-A6C34878D82A}">
                    <a16:rowId xmlns:a16="http://schemas.microsoft.com/office/drawing/2014/main" val="4018931447"/>
                  </a:ext>
                </a:extLst>
              </a:tr>
              <a:tr h="356113">
                <a:tc>
                  <a:txBody>
                    <a:bodyPr/>
                    <a:lstStyle/>
                    <a:p>
                      <a:r>
                        <a:rPr lang="en-US" dirty="0">
                          <a:solidFill>
                            <a:schemeClr val="bg1"/>
                          </a:solidFill>
                          <a:latin typeface="Assistant" pitchFamily="2" charset="-79"/>
                          <a:cs typeface="Assistant" pitchFamily="2" charset="-79"/>
                        </a:rPr>
                        <a:t>Negative</a:t>
                      </a:r>
                    </a:p>
                  </a:txBody>
                  <a:tcPr/>
                </a:tc>
                <a:tc>
                  <a:txBody>
                    <a:bodyPr/>
                    <a:lstStyle/>
                    <a:p>
                      <a:r>
                        <a:rPr lang="en-US" dirty="0">
                          <a:solidFill>
                            <a:schemeClr val="bg1"/>
                          </a:solidFill>
                          <a:latin typeface="Assistant" pitchFamily="2" charset="-79"/>
                          <a:cs typeface="Assistant" pitchFamily="2" charset="-79"/>
                        </a:rPr>
                        <a:t>0.85</a:t>
                      </a:r>
                    </a:p>
                  </a:txBody>
                  <a:tcPr/>
                </a:tc>
                <a:tc>
                  <a:txBody>
                    <a:bodyPr/>
                    <a:lstStyle/>
                    <a:p>
                      <a:r>
                        <a:rPr lang="en-US" dirty="0">
                          <a:solidFill>
                            <a:schemeClr val="bg1"/>
                          </a:solidFill>
                          <a:latin typeface="Assistant" pitchFamily="2" charset="-79"/>
                          <a:cs typeface="Assistant" pitchFamily="2" charset="-79"/>
                        </a:rPr>
                        <a:t>0.87</a:t>
                      </a:r>
                    </a:p>
                  </a:txBody>
                  <a:tcPr/>
                </a:tc>
                <a:tc>
                  <a:txBody>
                    <a:bodyPr/>
                    <a:lstStyle/>
                    <a:p>
                      <a:r>
                        <a:rPr lang="en-US" dirty="0">
                          <a:solidFill>
                            <a:schemeClr val="bg1"/>
                          </a:solidFill>
                          <a:latin typeface="Assistant" pitchFamily="2" charset="-79"/>
                          <a:cs typeface="Assistant" pitchFamily="2" charset="-79"/>
                        </a:rPr>
                        <a:t>0.86</a:t>
                      </a:r>
                    </a:p>
                  </a:txBody>
                  <a:tcPr/>
                </a:tc>
                <a:extLst>
                  <a:ext uri="{0D108BD9-81ED-4DB2-BD59-A6C34878D82A}">
                    <a16:rowId xmlns:a16="http://schemas.microsoft.com/office/drawing/2014/main" val="2571359982"/>
                  </a:ext>
                </a:extLst>
              </a:tr>
              <a:tr h="356113">
                <a:tc>
                  <a:txBody>
                    <a:bodyPr/>
                    <a:lstStyle/>
                    <a:p>
                      <a:r>
                        <a:rPr lang="en-US" dirty="0">
                          <a:solidFill>
                            <a:schemeClr val="bg1"/>
                          </a:solidFill>
                          <a:latin typeface="Assistant" pitchFamily="2" charset="-79"/>
                          <a:cs typeface="Assistant" pitchFamily="2" charset="-79"/>
                        </a:rPr>
                        <a:t>Positive</a:t>
                      </a:r>
                    </a:p>
                  </a:txBody>
                  <a:tcPr/>
                </a:tc>
                <a:tc>
                  <a:txBody>
                    <a:bodyPr/>
                    <a:lstStyle/>
                    <a:p>
                      <a:r>
                        <a:rPr lang="en-US" dirty="0">
                          <a:solidFill>
                            <a:schemeClr val="bg1"/>
                          </a:solidFill>
                          <a:latin typeface="Assistant" pitchFamily="2" charset="-79"/>
                          <a:cs typeface="Assistant" pitchFamily="2" charset="-79"/>
                        </a:rPr>
                        <a:t>0.86</a:t>
                      </a:r>
                    </a:p>
                  </a:txBody>
                  <a:tcPr/>
                </a:tc>
                <a:tc>
                  <a:txBody>
                    <a:bodyPr/>
                    <a:lstStyle/>
                    <a:p>
                      <a:r>
                        <a:rPr lang="en-US" dirty="0">
                          <a:solidFill>
                            <a:schemeClr val="bg1"/>
                          </a:solidFill>
                          <a:latin typeface="Assistant" pitchFamily="2" charset="-79"/>
                          <a:cs typeface="Assistant" pitchFamily="2" charset="-79"/>
                        </a:rPr>
                        <a:t>0.84</a:t>
                      </a:r>
                    </a:p>
                  </a:txBody>
                  <a:tcPr/>
                </a:tc>
                <a:tc>
                  <a:txBody>
                    <a:bodyPr/>
                    <a:lstStyle/>
                    <a:p>
                      <a:r>
                        <a:rPr lang="en-US" dirty="0">
                          <a:solidFill>
                            <a:schemeClr val="bg1"/>
                          </a:solidFill>
                          <a:latin typeface="Assistant" pitchFamily="2" charset="-79"/>
                          <a:cs typeface="Assistant" pitchFamily="2" charset="-79"/>
                        </a:rPr>
                        <a:t>0.85</a:t>
                      </a:r>
                    </a:p>
                  </a:txBody>
                  <a:tcPr/>
                </a:tc>
                <a:extLst>
                  <a:ext uri="{0D108BD9-81ED-4DB2-BD59-A6C34878D82A}">
                    <a16:rowId xmlns:a16="http://schemas.microsoft.com/office/drawing/2014/main" val="51788339"/>
                  </a:ext>
                </a:extLst>
              </a:tr>
              <a:tr h="356113">
                <a:tc>
                  <a:txBody>
                    <a:bodyPr/>
                    <a:lstStyle/>
                    <a:p>
                      <a:r>
                        <a:rPr lang="en-US" dirty="0">
                          <a:solidFill>
                            <a:schemeClr val="bg1"/>
                          </a:solidFill>
                          <a:latin typeface="Assistant" pitchFamily="2" charset="-79"/>
                          <a:cs typeface="Assistant" pitchFamily="2" charset="-79"/>
                        </a:rPr>
                        <a:t>Accuracy</a:t>
                      </a: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r>
                        <a:rPr lang="en-US" dirty="0">
                          <a:solidFill>
                            <a:schemeClr val="bg1"/>
                          </a:solidFill>
                          <a:latin typeface="Assistant" pitchFamily="2" charset="-79"/>
                          <a:cs typeface="Assistant" pitchFamily="2" charset="-79"/>
                        </a:rPr>
                        <a:t>0.85</a:t>
                      </a:r>
                    </a:p>
                  </a:txBody>
                  <a:tcPr/>
                </a:tc>
                <a:extLst>
                  <a:ext uri="{0D108BD9-81ED-4DB2-BD59-A6C34878D82A}">
                    <a16:rowId xmlns:a16="http://schemas.microsoft.com/office/drawing/2014/main" val="1933959510"/>
                  </a:ext>
                </a:extLst>
              </a:tr>
            </a:tbl>
          </a:graphicData>
        </a:graphic>
      </p:graphicFrame>
      <p:graphicFrame>
        <p:nvGraphicFramePr>
          <p:cNvPr id="27" name="Tabella 4">
            <a:extLst>
              <a:ext uri="{FF2B5EF4-FFF2-40B4-BE49-F238E27FC236}">
                <a16:creationId xmlns:a16="http://schemas.microsoft.com/office/drawing/2014/main" id="{9B574F22-FEA5-993F-0159-FBAAE94A7E01}"/>
              </a:ext>
            </a:extLst>
          </p:cNvPr>
          <p:cNvGraphicFramePr>
            <a:graphicFrameLocks noGrp="1"/>
          </p:cNvGraphicFramePr>
          <p:nvPr>
            <p:extLst>
              <p:ext uri="{D42A27DB-BD31-4B8C-83A1-F6EECF244321}">
                <p14:modId xmlns:p14="http://schemas.microsoft.com/office/powerpoint/2010/main" val="3191343432"/>
              </p:ext>
            </p:extLst>
          </p:nvPr>
        </p:nvGraphicFramePr>
        <p:xfrm>
          <a:off x="4800344" y="2679589"/>
          <a:ext cx="3852000" cy="1586499"/>
        </p:xfrm>
        <a:graphic>
          <a:graphicData uri="http://schemas.openxmlformats.org/drawingml/2006/table">
            <a:tbl>
              <a:tblPr firstRow="1" bandRow="1">
                <a:tableStyleId>{ED37A3E3-71DD-40CB-B4DC-6FED39CE4359}</a:tableStyleId>
              </a:tblPr>
              <a:tblGrid>
                <a:gridCol w="963000">
                  <a:extLst>
                    <a:ext uri="{9D8B030D-6E8A-4147-A177-3AD203B41FA5}">
                      <a16:colId xmlns:a16="http://schemas.microsoft.com/office/drawing/2014/main" val="1010735022"/>
                    </a:ext>
                  </a:extLst>
                </a:gridCol>
                <a:gridCol w="963000">
                  <a:extLst>
                    <a:ext uri="{9D8B030D-6E8A-4147-A177-3AD203B41FA5}">
                      <a16:colId xmlns:a16="http://schemas.microsoft.com/office/drawing/2014/main" val="264022972"/>
                    </a:ext>
                  </a:extLst>
                </a:gridCol>
                <a:gridCol w="963000">
                  <a:extLst>
                    <a:ext uri="{9D8B030D-6E8A-4147-A177-3AD203B41FA5}">
                      <a16:colId xmlns:a16="http://schemas.microsoft.com/office/drawing/2014/main" val="3995476894"/>
                    </a:ext>
                  </a:extLst>
                </a:gridCol>
                <a:gridCol w="963000">
                  <a:extLst>
                    <a:ext uri="{9D8B030D-6E8A-4147-A177-3AD203B41FA5}">
                      <a16:colId xmlns:a16="http://schemas.microsoft.com/office/drawing/2014/main" val="1695670911"/>
                    </a:ext>
                  </a:extLst>
                </a:gridCol>
              </a:tblGrid>
              <a:tr h="373340">
                <a:tc>
                  <a:txBody>
                    <a:bodyPr/>
                    <a:lstStyle/>
                    <a:p>
                      <a:r>
                        <a:rPr lang="en-US" dirty="0">
                          <a:solidFill>
                            <a:schemeClr val="bg1"/>
                          </a:solidFill>
                          <a:latin typeface="Assistant" pitchFamily="2" charset="-79"/>
                          <a:cs typeface="Assistant" pitchFamily="2" charset="-79"/>
                        </a:rPr>
                        <a:t>Class</a:t>
                      </a:r>
                    </a:p>
                  </a:txBody>
                  <a:tcPr>
                    <a:solidFill>
                      <a:srgbClr val="3A49E8"/>
                    </a:solidFill>
                  </a:tcPr>
                </a:tc>
                <a:tc>
                  <a:txBody>
                    <a:bodyPr/>
                    <a:lstStyle/>
                    <a:p>
                      <a:r>
                        <a:rPr lang="en-US" dirty="0">
                          <a:solidFill>
                            <a:schemeClr val="bg1"/>
                          </a:solidFill>
                          <a:latin typeface="Assistant" pitchFamily="2" charset="-79"/>
                          <a:cs typeface="Assistant" pitchFamily="2" charset="-79"/>
                        </a:rPr>
                        <a:t>Precision</a:t>
                      </a:r>
                    </a:p>
                  </a:txBody>
                  <a:tcPr>
                    <a:solidFill>
                      <a:srgbClr val="3A49E8"/>
                    </a:solidFill>
                  </a:tcPr>
                </a:tc>
                <a:tc>
                  <a:txBody>
                    <a:bodyPr/>
                    <a:lstStyle/>
                    <a:p>
                      <a:r>
                        <a:rPr lang="en-US" dirty="0">
                          <a:solidFill>
                            <a:schemeClr val="bg1"/>
                          </a:solidFill>
                          <a:latin typeface="Assistant" pitchFamily="2" charset="-79"/>
                          <a:cs typeface="Assistant" pitchFamily="2" charset="-79"/>
                        </a:rPr>
                        <a:t>Recall</a:t>
                      </a:r>
                    </a:p>
                  </a:txBody>
                  <a:tcPr>
                    <a:solidFill>
                      <a:srgbClr val="3A49E8"/>
                    </a:solidFill>
                  </a:tcPr>
                </a:tc>
                <a:tc>
                  <a:txBody>
                    <a:bodyPr/>
                    <a:lstStyle/>
                    <a:p>
                      <a:r>
                        <a:rPr lang="en-US" dirty="0">
                          <a:solidFill>
                            <a:schemeClr val="bg1"/>
                          </a:solidFill>
                          <a:latin typeface="Assistant" pitchFamily="2" charset="-79"/>
                          <a:cs typeface="Assistant" pitchFamily="2" charset="-79"/>
                        </a:rPr>
                        <a:t>F1-Measure</a:t>
                      </a:r>
                    </a:p>
                  </a:txBody>
                  <a:tcPr>
                    <a:solidFill>
                      <a:srgbClr val="3A49E8"/>
                    </a:solidFill>
                  </a:tcPr>
                </a:tc>
                <a:extLst>
                  <a:ext uri="{0D108BD9-81ED-4DB2-BD59-A6C34878D82A}">
                    <a16:rowId xmlns:a16="http://schemas.microsoft.com/office/drawing/2014/main" val="4018931447"/>
                  </a:ext>
                </a:extLst>
              </a:tr>
              <a:tr h="356113">
                <a:tc>
                  <a:txBody>
                    <a:bodyPr/>
                    <a:lstStyle/>
                    <a:p>
                      <a:r>
                        <a:rPr lang="en-US" dirty="0">
                          <a:solidFill>
                            <a:schemeClr val="bg1"/>
                          </a:solidFill>
                          <a:latin typeface="Assistant" pitchFamily="2" charset="-79"/>
                          <a:cs typeface="Assistant" pitchFamily="2" charset="-79"/>
                        </a:rPr>
                        <a:t>Negative</a:t>
                      </a:r>
                    </a:p>
                  </a:txBody>
                  <a:tcPr/>
                </a:tc>
                <a:tc>
                  <a:txBody>
                    <a:bodyPr/>
                    <a:lstStyle/>
                    <a:p>
                      <a:r>
                        <a:rPr lang="en-US" dirty="0">
                          <a:solidFill>
                            <a:schemeClr val="bg1"/>
                          </a:solidFill>
                          <a:latin typeface="Assistant" pitchFamily="2" charset="-79"/>
                          <a:cs typeface="Assistant" pitchFamily="2" charset="-79"/>
                        </a:rPr>
                        <a:t>0.87</a:t>
                      </a:r>
                    </a:p>
                  </a:txBody>
                  <a:tcPr/>
                </a:tc>
                <a:tc>
                  <a:txBody>
                    <a:bodyPr/>
                    <a:lstStyle/>
                    <a:p>
                      <a:r>
                        <a:rPr lang="en-US" dirty="0">
                          <a:solidFill>
                            <a:schemeClr val="bg1"/>
                          </a:solidFill>
                          <a:latin typeface="Assistant" pitchFamily="2" charset="-79"/>
                          <a:cs typeface="Assistant" pitchFamily="2" charset="-79"/>
                        </a:rPr>
                        <a:t>0.87</a:t>
                      </a:r>
                    </a:p>
                  </a:txBody>
                  <a:tcPr/>
                </a:tc>
                <a:tc>
                  <a:txBody>
                    <a:bodyPr/>
                    <a:lstStyle/>
                    <a:p>
                      <a:r>
                        <a:rPr lang="en-US" dirty="0">
                          <a:solidFill>
                            <a:schemeClr val="bg1"/>
                          </a:solidFill>
                          <a:latin typeface="Assistant" pitchFamily="2" charset="-79"/>
                          <a:cs typeface="Assistant" pitchFamily="2" charset="-79"/>
                        </a:rPr>
                        <a:t>0.87</a:t>
                      </a:r>
                    </a:p>
                  </a:txBody>
                  <a:tcPr/>
                </a:tc>
                <a:extLst>
                  <a:ext uri="{0D108BD9-81ED-4DB2-BD59-A6C34878D82A}">
                    <a16:rowId xmlns:a16="http://schemas.microsoft.com/office/drawing/2014/main" val="2571359982"/>
                  </a:ext>
                </a:extLst>
              </a:tr>
              <a:tr h="356113">
                <a:tc>
                  <a:txBody>
                    <a:bodyPr/>
                    <a:lstStyle/>
                    <a:p>
                      <a:r>
                        <a:rPr lang="en-US" dirty="0">
                          <a:solidFill>
                            <a:schemeClr val="bg1"/>
                          </a:solidFill>
                          <a:latin typeface="Assistant" pitchFamily="2" charset="-79"/>
                          <a:cs typeface="Assistant" pitchFamily="2" charset="-79"/>
                        </a:rPr>
                        <a:t>Positive</a:t>
                      </a:r>
                    </a:p>
                  </a:txBody>
                  <a:tcPr/>
                </a:tc>
                <a:tc>
                  <a:txBody>
                    <a:bodyPr/>
                    <a:lstStyle/>
                    <a:p>
                      <a:r>
                        <a:rPr lang="en-US" dirty="0">
                          <a:solidFill>
                            <a:schemeClr val="bg1"/>
                          </a:solidFill>
                          <a:latin typeface="Assistant" pitchFamily="2" charset="-79"/>
                          <a:cs typeface="Assistant" pitchFamily="2" charset="-79"/>
                        </a:rPr>
                        <a:t>0.87</a:t>
                      </a:r>
                    </a:p>
                  </a:txBody>
                  <a:tcPr/>
                </a:tc>
                <a:tc>
                  <a:txBody>
                    <a:bodyPr/>
                    <a:lstStyle/>
                    <a:p>
                      <a:r>
                        <a:rPr lang="en-US" dirty="0">
                          <a:solidFill>
                            <a:schemeClr val="bg1"/>
                          </a:solidFill>
                          <a:latin typeface="Assistant" pitchFamily="2" charset="-79"/>
                          <a:cs typeface="Assistant" pitchFamily="2" charset="-79"/>
                        </a:rPr>
                        <a:t>0.87</a:t>
                      </a:r>
                    </a:p>
                  </a:txBody>
                  <a:tcPr/>
                </a:tc>
                <a:tc>
                  <a:txBody>
                    <a:bodyPr/>
                    <a:lstStyle/>
                    <a:p>
                      <a:r>
                        <a:rPr lang="en-US" dirty="0">
                          <a:solidFill>
                            <a:schemeClr val="bg1"/>
                          </a:solidFill>
                          <a:latin typeface="Assistant" pitchFamily="2" charset="-79"/>
                          <a:cs typeface="Assistant" pitchFamily="2" charset="-79"/>
                        </a:rPr>
                        <a:t>0.87</a:t>
                      </a:r>
                    </a:p>
                  </a:txBody>
                  <a:tcPr/>
                </a:tc>
                <a:extLst>
                  <a:ext uri="{0D108BD9-81ED-4DB2-BD59-A6C34878D82A}">
                    <a16:rowId xmlns:a16="http://schemas.microsoft.com/office/drawing/2014/main" val="51788339"/>
                  </a:ext>
                </a:extLst>
              </a:tr>
              <a:tr h="356113">
                <a:tc>
                  <a:txBody>
                    <a:bodyPr/>
                    <a:lstStyle/>
                    <a:p>
                      <a:r>
                        <a:rPr lang="en-US" dirty="0">
                          <a:solidFill>
                            <a:schemeClr val="bg1"/>
                          </a:solidFill>
                          <a:latin typeface="Assistant" pitchFamily="2" charset="-79"/>
                          <a:cs typeface="Assistant" pitchFamily="2" charset="-79"/>
                        </a:rPr>
                        <a:t>Accuracy</a:t>
                      </a: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endParaRPr lang="en-US" dirty="0">
                        <a:solidFill>
                          <a:schemeClr val="bg1"/>
                        </a:solidFill>
                        <a:latin typeface="Assistant" pitchFamily="2" charset="-79"/>
                        <a:cs typeface="Assistant" pitchFamily="2" charset="-79"/>
                      </a:endParaRPr>
                    </a:p>
                  </a:txBody>
                  <a:tcPr/>
                </a:tc>
                <a:tc>
                  <a:txBody>
                    <a:bodyPr/>
                    <a:lstStyle/>
                    <a:p>
                      <a:r>
                        <a:rPr lang="en-US" dirty="0">
                          <a:solidFill>
                            <a:schemeClr val="bg1"/>
                          </a:solidFill>
                          <a:latin typeface="Assistant" pitchFamily="2" charset="-79"/>
                          <a:cs typeface="Assistant" pitchFamily="2" charset="-79"/>
                        </a:rPr>
                        <a:t>0.87</a:t>
                      </a:r>
                    </a:p>
                  </a:txBody>
                  <a:tcPr/>
                </a:tc>
                <a:extLst>
                  <a:ext uri="{0D108BD9-81ED-4DB2-BD59-A6C34878D82A}">
                    <a16:rowId xmlns:a16="http://schemas.microsoft.com/office/drawing/2014/main" val="1933959510"/>
                  </a:ext>
                </a:extLst>
              </a:tr>
            </a:tbl>
          </a:graphicData>
        </a:graphic>
      </p:graphicFrame>
      <p:sp>
        <p:nvSpPr>
          <p:cNvPr id="28" name="CasellaDiTesto 27">
            <a:extLst>
              <a:ext uri="{FF2B5EF4-FFF2-40B4-BE49-F238E27FC236}">
                <a16:creationId xmlns:a16="http://schemas.microsoft.com/office/drawing/2014/main" id="{85FC2578-2F04-6D45-D97A-22C1A3E6B52D}"/>
              </a:ext>
            </a:extLst>
          </p:cNvPr>
          <p:cNvSpPr txBox="1"/>
          <p:nvPr/>
        </p:nvSpPr>
        <p:spPr>
          <a:xfrm>
            <a:off x="491656" y="4458214"/>
            <a:ext cx="2488758" cy="276999"/>
          </a:xfrm>
          <a:prstGeom prst="rect">
            <a:avLst/>
          </a:prstGeom>
          <a:noFill/>
        </p:spPr>
        <p:txBody>
          <a:bodyPr wrap="square" rtlCol="0">
            <a:spAutoFit/>
          </a:bodyPr>
          <a:lstStyle/>
          <a:p>
            <a:r>
              <a:rPr lang="en-US" sz="1200" i="1" dirty="0">
                <a:solidFill>
                  <a:schemeClr val="bg1"/>
                </a:solidFill>
              </a:rPr>
              <a:t>Trained using Bag of Words</a:t>
            </a:r>
          </a:p>
        </p:txBody>
      </p:sp>
      <p:sp>
        <p:nvSpPr>
          <p:cNvPr id="29" name="CasellaDiTesto 28">
            <a:extLst>
              <a:ext uri="{FF2B5EF4-FFF2-40B4-BE49-F238E27FC236}">
                <a16:creationId xmlns:a16="http://schemas.microsoft.com/office/drawing/2014/main" id="{36AC1017-F408-022F-B783-8BC1D6168B29}"/>
              </a:ext>
            </a:extLst>
          </p:cNvPr>
          <p:cNvSpPr txBox="1"/>
          <p:nvPr/>
        </p:nvSpPr>
        <p:spPr>
          <a:xfrm>
            <a:off x="4800344" y="4458213"/>
            <a:ext cx="2488758" cy="276999"/>
          </a:xfrm>
          <a:prstGeom prst="rect">
            <a:avLst/>
          </a:prstGeom>
          <a:noFill/>
        </p:spPr>
        <p:txBody>
          <a:bodyPr wrap="square" rtlCol="0">
            <a:spAutoFit/>
          </a:bodyPr>
          <a:lstStyle/>
          <a:p>
            <a:r>
              <a:rPr lang="en-US" sz="1200" i="1" dirty="0">
                <a:solidFill>
                  <a:schemeClr val="bg1"/>
                </a:solidFill>
              </a:rPr>
              <a:t>Trained using TF-IDF</a:t>
            </a:r>
          </a:p>
        </p:txBody>
      </p:sp>
    </p:spTree>
    <p:extLst>
      <p:ext uri="{BB962C8B-B14F-4D97-AF65-F5344CB8AC3E}">
        <p14:creationId xmlns:p14="http://schemas.microsoft.com/office/powerpoint/2010/main" val="12027228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52"/>
        <p:cNvGrpSpPr/>
        <p:nvPr/>
      </p:nvGrpSpPr>
      <p:grpSpPr>
        <a:xfrm>
          <a:off x="0" y="0"/>
          <a:ext cx="0" cy="0"/>
          <a:chOff x="0" y="0"/>
          <a:chExt cx="0" cy="0"/>
        </a:xfrm>
      </p:grpSpPr>
      <p:sp>
        <p:nvSpPr>
          <p:cNvPr id="1053" name="Google Shape;1053;p45"/>
          <p:cNvSpPr txBox="1">
            <a:spLocks noGrp="1"/>
          </p:cNvSpPr>
          <p:nvPr>
            <p:ph type="title"/>
          </p:nvPr>
        </p:nvSpPr>
        <p:spPr>
          <a:xfrm>
            <a:off x="720000" y="538422"/>
            <a:ext cx="7704000" cy="572700"/>
          </a:xfrm>
          <a:prstGeom prst="rect">
            <a:avLst/>
          </a:prstGeom>
        </p:spPr>
        <p:txBody>
          <a:bodyPr spcFirstLastPara="1" wrap="square" lIns="137150" tIns="91425" rIns="91425" bIns="91425" anchor="t" anchorCtr="0">
            <a:noAutofit/>
          </a:bodyPr>
          <a:lstStyle/>
          <a:p>
            <a:pPr marL="0" lvl="0" indent="0" algn="l" rtl="0">
              <a:spcBef>
                <a:spcPts val="0"/>
              </a:spcBef>
              <a:spcAft>
                <a:spcPts val="0"/>
              </a:spcAft>
              <a:buNone/>
            </a:pPr>
            <a:r>
              <a:rPr lang="en">
                <a:solidFill>
                  <a:schemeClr val="accent4"/>
                </a:solidFill>
              </a:rPr>
              <a:t>CONTENTS OF THIS </a:t>
            </a:r>
            <a:r>
              <a:rPr lang="en">
                <a:solidFill>
                  <a:schemeClr val="lt2"/>
                </a:solidFill>
              </a:rPr>
              <a:t>TEMPLATE</a:t>
            </a:r>
            <a:endParaRPr>
              <a:solidFill>
                <a:schemeClr val="lt2"/>
              </a:solidFill>
            </a:endParaRPr>
          </a:p>
        </p:txBody>
      </p:sp>
      <p:sp>
        <p:nvSpPr>
          <p:cNvPr id="1054" name="Google Shape;1054;p45"/>
          <p:cNvSpPr txBox="1">
            <a:spLocks noGrp="1"/>
          </p:cNvSpPr>
          <p:nvPr>
            <p:ph type="body" idx="1"/>
          </p:nvPr>
        </p:nvSpPr>
        <p:spPr>
          <a:xfrm>
            <a:off x="720000" y="1340101"/>
            <a:ext cx="7704000" cy="29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sz="1400"/>
          </a:p>
        </p:txBody>
      </p:sp>
      <p:graphicFrame>
        <p:nvGraphicFramePr>
          <p:cNvPr id="1055" name="Google Shape;1055;p45"/>
          <p:cNvGraphicFramePr/>
          <p:nvPr/>
        </p:nvGraphicFramePr>
        <p:xfrm>
          <a:off x="720000" y="1767225"/>
          <a:ext cx="7704000" cy="2087750"/>
        </p:xfrm>
        <a:graphic>
          <a:graphicData uri="http://schemas.openxmlformats.org/drawingml/2006/table">
            <a:tbl>
              <a:tblPr>
                <a:noFill/>
                <a:tableStyleId>{ED37A3E3-71DD-40CB-B4DC-6FED39CE4359}</a:tableStyleId>
              </a:tblPr>
              <a:tblGrid>
                <a:gridCol w="2467475">
                  <a:extLst>
                    <a:ext uri="{9D8B030D-6E8A-4147-A177-3AD203B41FA5}">
                      <a16:colId xmlns:a16="http://schemas.microsoft.com/office/drawing/2014/main" val="20000"/>
                    </a:ext>
                  </a:extLst>
                </a:gridCol>
                <a:gridCol w="52365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000" b="1">
                          <a:solidFill>
                            <a:schemeClr val="lt1"/>
                          </a:solidFill>
                          <a:uFill>
                            <a:noFill/>
                          </a:uFill>
                          <a:latin typeface="Assistant"/>
                          <a:ea typeface="Assistant"/>
                          <a:cs typeface="Assistant"/>
                          <a:sym typeface="Assistant"/>
                          <a:hlinkClick r:id="rId3" action="ppaction://hlinksldjump">
                            <a:extLst>
                              <a:ext uri="{A12FA001-AC4F-418D-AE19-62706E023703}">
                                <ahyp:hlinkClr xmlns:ahyp="http://schemas.microsoft.com/office/drawing/2018/hyperlinkcolor" val="tx"/>
                              </a:ext>
                            </a:extLst>
                          </a:hlinkClick>
                        </a:rPr>
                        <a:t>FONTS</a:t>
                      </a:r>
                      <a:endParaRPr sz="1000" b="1">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lt1"/>
                          </a:solidFill>
                          <a:latin typeface="Assistant"/>
                          <a:ea typeface="Assistant"/>
                          <a:cs typeface="Assistant"/>
                          <a:sym typeface="Assistant"/>
                        </a:rPr>
                        <a:t>To view this template correctly in PowerPoint, download and install the fonts we used</a:t>
                      </a:r>
                      <a:endParaRPr sz="1000">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000" b="1">
                          <a:solidFill>
                            <a:schemeClr val="lt1"/>
                          </a:solidFill>
                          <a:uFill>
                            <a:noFill/>
                          </a:uFill>
                          <a:latin typeface="Assistant"/>
                          <a:ea typeface="Assistant"/>
                          <a:cs typeface="Assistant"/>
                          <a:sym typeface="Assistant"/>
                          <a:hlinkClick r:id="rId4" action="ppaction://hlinksldjump">
                            <a:extLst>
                              <a:ext uri="{A12FA001-AC4F-418D-AE19-62706E023703}">
                                <ahyp:hlinkClr xmlns:ahyp="http://schemas.microsoft.com/office/drawing/2018/hyperlinkcolor" val="tx"/>
                              </a:ext>
                            </a:extLst>
                          </a:hlinkClick>
                        </a:rPr>
                        <a:t>USED</a:t>
                      </a:r>
                      <a:r>
                        <a:rPr lang="en" sz="1000" b="1">
                          <a:solidFill>
                            <a:schemeClr val="lt1"/>
                          </a:solidFill>
                          <a:latin typeface="Assistant"/>
                          <a:ea typeface="Assistant"/>
                          <a:cs typeface="Assistant"/>
                          <a:sym typeface="Assistant"/>
                        </a:rPr>
                        <a:t> AND </a:t>
                      </a:r>
                      <a:r>
                        <a:rPr lang="en" sz="1000" b="1">
                          <a:solidFill>
                            <a:schemeClr val="lt1"/>
                          </a:solidFill>
                          <a:uFill>
                            <a:noFill/>
                          </a:uFill>
                          <a:latin typeface="Assistant"/>
                          <a:ea typeface="Assistant"/>
                          <a:cs typeface="Assistant"/>
                          <a:sym typeface="Assistant"/>
                          <a:hlinkClick r:id="rId5" action="ppaction://hlinksldjump">
                            <a:extLst>
                              <a:ext uri="{A12FA001-AC4F-418D-AE19-62706E023703}">
                                <ahyp:hlinkClr xmlns:ahyp="http://schemas.microsoft.com/office/drawing/2018/hyperlinkcolor" val="tx"/>
                              </a:ext>
                            </a:extLst>
                          </a:hlinkClick>
                        </a:rPr>
                        <a:t>ALTERNATIVE RESOURCES</a:t>
                      </a:r>
                      <a:endParaRPr sz="1000" b="1">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chemeClr val="lt1"/>
                          </a:solidFill>
                          <a:latin typeface="Assistant"/>
                          <a:ea typeface="Assistant"/>
                          <a:cs typeface="Assistant"/>
                          <a:sym typeface="Assistant"/>
                        </a:rPr>
                        <a:t>An assortment of graphic resources that are suitable for use in this presentation</a:t>
                      </a:r>
                      <a:endParaRPr sz="1000">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000" b="1">
                          <a:solidFill>
                            <a:schemeClr val="lt1"/>
                          </a:solidFill>
                          <a:uFill>
                            <a:noFill/>
                          </a:uFill>
                          <a:latin typeface="Assistant"/>
                          <a:ea typeface="Assistant"/>
                          <a:cs typeface="Assistant"/>
                          <a:sym typeface="Assistant"/>
                          <a:hlinkClick r:id="rId6" action="ppaction://hlinksldjump">
                            <a:extLst>
                              <a:ext uri="{A12FA001-AC4F-418D-AE19-62706E023703}">
                                <ahyp:hlinkClr xmlns:ahyp="http://schemas.microsoft.com/office/drawing/2018/hyperlinkcolor" val="tx"/>
                              </a:ext>
                            </a:extLst>
                          </a:hlinkClick>
                        </a:rPr>
                        <a:t>THANKS SLIDE</a:t>
                      </a:r>
                      <a:endParaRPr sz="1000" b="1">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lt1"/>
                          </a:solidFill>
                          <a:latin typeface="Assistant"/>
                          <a:ea typeface="Assistant"/>
                          <a:cs typeface="Assistant"/>
                          <a:sym typeface="Assistant"/>
                        </a:rPr>
                        <a:t>You must keep it so that proper credits for our design are given</a:t>
                      </a:r>
                      <a:endParaRPr sz="1000">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000" b="1">
                          <a:solidFill>
                            <a:schemeClr val="lt1"/>
                          </a:solidFill>
                          <a:uFill>
                            <a:noFill/>
                          </a:uFill>
                          <a:latin typeface="Assistant"/>
                          <a:ea typeface="Assistant"/>
                          <a:cs typeface="Assistant"/>
                          <a:sym typeface="Assistant"/>
                          <a:hlinkClick r:id="rId3" action="ppaction://hlinksldjump">
                            <a:extLst>
                              <a:ext uri="{A12FA001-AC4F-418D-AE19-62706E023703}">
                                <ahyp:hlinkClr xmlns:ahyp="http://schemas.microsoft.com/office/drawing/2018/hyperlinkcolor" val="tx"/>
                              </a:ext>
                            </a:extLst>
                          </a:hlinkClick>
                        </a:rPr>
                        <a:t>COLORS</a:t>
                      </a:r>
                      <a:endParaRPr sz="1000" b="1">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lt1"/>
                          </a:solidFill>
                          <a:latin typeface="Assistant"/>
                          <a:ea typeface="Assistant"/>
                          <a:cs typeface="Assistant"/>
                          <a:sym typeface="Assistant"/>
                        </a:rPr>
                        <a:t>All the colors used in this presentation</a:t>
                      </a:r>
                      <a:endParaRPr sz="1000">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000" b="1">
                          <a:solidFill>
                            <a:schemeClr val="lt1"/>
                          </a:solidFill>
                          <a:uFill>
                            <a:noFill/>
                          </a:uFill>
                          <a:latin typeface="Assistant"/>
                          <a:ea typeface="Assistant"/>
                          <a:cs typeface="Assistant"/>
                          <a:sym typeface="Assistant"/>
                          <a:hlinkClick r:id="rId7" action="ppaction://hlinksldjump">
                            <a:extLst>
                              <a:ext uri="{A12FA001-AC4F-418D-AE19-62706E023703}">
                                <ahyp:hlinkClr xmlns:ahyp="http://schemas.microsoft.com/office/drawing/2018/hyperlinkcolor" val="tx"/>
                              </a:ext>
                            </a:extLst>
                          </a:hlinkClick>
                        </a:rPr>
                        <a:t>ICONS </a:t>
                      </a:r>
                      <a:r>
                        <a:rPr lang="en" sz="1000" b="1">
                          <a:solidFill>
                            <a:schemeClr val="lt1"/>
                          </a:solidFill>
                          <a:latin typeface="Assistant"/>
                          <a:ea typeface="Assistant"/>
                          <a:cs typeface="Assistant"/>
                          <a:sym typeface="Assistant"/>
                        </a:rPr>
                        <a:t>AND</a:t>
                      </a:r>
                      <a:r>
                        <a:rPr lang="en" sz="1000" b="1">
                          <a:solidFill>
                            <a:schemeClr val="lt1"/>
                          </a:solidFill>
                          <a:uFill>
                            <a:noFill/>
                          </a:uFill>
                          <a:latin typeface="Assistant"/>
                          <a:ea typeface="Assistant"/>
                          <a:cs typeface="Assistant"/>
                          <a:sym typeface="Assistant"/>
                          <a:hlinkClick r:id="rId7" action="ppaction://hlinksldjump">
                            <a:extLst>
                              <a:ext uri="{A12FA001-AC4F-418D-AE19-62706E023703}">
                                <ahyp:hlinkClr xmlns:ahyp="http://schemas.microsoft.com/office/drawing/2018/hyperlinkcolor" val="tx"/>
                              </a:ext>
                            </a:extLst>
                          </a:hlinkClick>
                        </a:rPr>
                        <a:t> </a:t>
                      </a:r>
                      <a:r>
                        <a:rPr lang="en" sz="1000" b="1">
                          <a:solidFill>
                            <a:schemeClr val="lt1"/>
                          </a:solidFill>
                          <a:uFill>
                            <a:noFill/>
                          </a:uFill>
                          <a:latin typeface="Assistant"/>
                          <a:ea typeface="Assistant"/>
                          <a:cs typeface="Assistant"/>
                          <a:sym typeface="Assistant"/>
                          <a:hlinkClick r:id="rId8" action="ppaction://hlinksldjump">
                            <a:extLst>
                              <a:ext uri="{A12FA001-AC4F-418D-AE19-62706E023703}">
                                <ahyp:hlinkClr xmlns:ahyp="http://schemas.microsoft.com/office/drawing/2018/hyperlinkcolor" val="tx"/>
                              </a:ext>
                            </a:extLst>
                          </a:hlinkClick>
                        </a:rPr>
                        <a:t>INFOGRAPHIC RESOURCES</a:t>
                      </a:r>
                      <a:endParaRPr sz="1000" b="1">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lt1"/>
                          </a:solidFill>
                          <a:latin typeface="Assistant"/>
                          <a:ea typeface="Assistant"/>
                          <a:cs typeface="Assistant"/>
                          <a:sym typeface="Assistant"/>
                        </a:rPr>
                        <a:t>These can be used in the template, and their size and color can be edited</a:t>
                      </a:r>
                      <a:endParaRPr sz="1000">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286225">
                <a:tc>
                  <a:txBody>
                    <a:bodyPr/>
                    <a:lstStyle/>
                    <a:p>
                      <a:pPr marL="0" lvl="0" indent="0" algn="l" rtl="0">
                        <a:spcBef>
                          <a:spcPts val="0"/>
                        </a:spcBef>
                        <a:spcAft>
                          <a:spcPts val="0"/>
                        </a:spcAft>
                        <a:buNone/>
                      </a:pPr>
                      <a:r>
                        <a:rPr lang="en" sz="1000" b="1">
                          <a:solidFill>
                            <a:schemeClr val="lt1"/>
                          </a:solidFill>
                          <a:latin typeface="Assistant"/>
                          <a:ea typeface="Assistant"/>
                          <a:cs typeface="Assistant"/>
                          <a:sym typeface="Assistant"/>
                        </a:rPr>
                        <a:t>EDITABLE PRESENTATION THEME </a:t>
                      </a:r>
                      <a:endParaRPr sz="1000" b="1">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lt1"/>
                          </a:solidFill>
                          <a:latin typeface="Assistant"/>
                          <a:ea typeface="Assistant"/>
                          <a:cs typeface="Assistant"/>
                          <a:sym typeface="Assistant"/>
                        </a:rPr>
                        <a:t>You can edit the master slides easily. For more info, click </a:t>
                      </a:r>
                      <a:r>
                        <a:rPr lang="en" sz="1000" b="1">
                          <a:solidFill>
                            <a:schemeClr val="lt1"/>
                          </a:solidFill>
                          <a:uFill>
                            <a:noFill/>
                          </a:uFill>
                          <a:latin typeface="Assistant"/>
                          <a:ea typeface="Assistant"/>
                          <a:cs typeface="Assistant"/>
                          <a:sym typeface="Assistant"/>
                          <a:hlinkClick r:id="rId9">
                            <a:extLst>
                              <a:ext uri="{A12FA001-AC4F-418D-AE19-62706E023703}">
                                <ahyp:hlinkClr xmlns:ahyp="http://schemas.microsoft.com/office/drawing/2018/hyperlinkcolor" val="tx"/>
                              </a:ext>
                            </a:extLst>
                          </a:hlinkClick>
                        </a:rPr>
                        <a:t>here</a:t>
                      </a:r>
                      <a:endParaRPr sz="1000">
                        <a:solidFill>
                          <a:schemeClr val="lt1"/>
                        </a:solidFill>
                        <a:latin typeface="Assistant"/>
                        <a:ea typeface="Assistant"/>
                        <a:cs typeface="Assistant"/>
                        <a:sym typeface="Assistan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056" name="Google Shape;1056;p45"/>
          <p:cNvSpPr txBox="1"/>
          <p:nvPr/>
        </p:nvSpPr>
        <p:spPr>
          <a:xfrm>
            <a:off x="1001726" y="4147800"/>
            <a:ext cx="3326700" cy="4617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lt1"/>
                </a:solidFill>
                <a:latin typeface="Assistant"/>
                <a:ea typeface="Assistant"/>
                <a:cs typeface="Assistant"/>
                <a:sym typeface="Assistant"/>
              </a:rPr>
              <a:t>For more info:</a:t>
            </a:r>
            <a:br>
              <a:rPr lang="en" sz="800" b="1">
                <a:solidFill>
                  <a:schemeClr val="lt1"/>
                </a:solidFill>
                <a:latin typeface="Assistant"/>
                <a:ea typeface="Assistant"/>
                <a:cs typeface="Assistant"/>
                <a:sym typeface="Assistant"/>
              </a:rPr>
            </a:br>
            <a:r>
              <a:rPr lang="en" sz="1000" b="1">
                <a:solidFill>
                  <a:schemeClr val="lt1"/>
                </a:solidFill>
                <a:uFill>
                  <a:noFill/>
                </a:uFill>
                <a:latin typeface="Assistant"/>
                <a:ea typeface="Assistant"/>
                <a:cs typeface="Assistant"/>
                <a:sym typeface="Assistant"/>
                <a:hlinkClick r:id="rId10">
                  <a:extLst>
                    <a:ext uri="{A12FA001-AC4F-418D-AE19-62706E023703}">
                      <ahyp:hlinkClr xmlns:ahyp="http://schemas.microsoft.com/office/drawing/2018/hyperlinkcolor" val="tx"/>
                    </a:ext>
                  </a:extLst>
                </a:hlinkClick>
              </a:rPr>
              <a:t>SLIDESGO </a:t>
            </a:r>
            <a:r>
              <a:rPr lang="en" sz="1000" b="1">
                <a:solidFill>
                  <a:schemeClr val="lt1"/>
                </a:solidFill>
                <a:latin typeface="Assistant"/>
                <a:ea typeface="Assistant"/>
                <a:cs typeface="Assistant"/>
                <a:sym typeface="Assistant"/>
              </a:rPr>
              <a:t>| </a:t>
            </a:r>
            <a:r>
              <a:rPr lang="en" sz="1000" b="1">
                <a:solidFill>
                  <a:schemeClr val="hlink"/>
                </a:solidFill>
                <a:uFill>
                  <a:noFill/>
                </a:uFill>
                <a:latin typeface="Assistant"/>
                <a:ea typeface="Assistant"/>
                <a:cs typeface="Assistant"/>
                <a:sym typeface="Assistant"/>
                <a:hlinkClick r:id="rId11"/>
              </a:rPr>
              <a:t>BLOG</a:t>
            </a:r>
            <a:r>
              <a:rPr lang="en" sz="1000" b="1">
                <a:solidFill>
                  <a:schemeClr val="lt1"/>
                </a:solidFill>
                <a:latin typeface="Assistant"/>
                <a:ea typeface="Assistant"/>
                <a:cs typeface="Assistant"/>
                <a:sym typeface="Assistant"/>
              </a:rPr>
              <a:t> | </a:t>
            </a:r>
            <a:r>
              <a:rPr lang="en" sz="1000" b="1">
                <a:solidFill>
                  <a:schemeClr val="lt1"/>
                </a:solidFill>
                <a:uFill>
                  <a:noFill/>
                </a:uFill>
                <a:latin typeface="Assistant"/>
                <a:ea typeface="Assistant"/>
                <a:cs typeface="Assistant"/>
                <a:sym typeface="Assistant"/>
                <a:hlinkClick r:id="rId12">
                  <a:extLst>
                    <a:ext uri="{A12FA001-AC4F-418D-AE19-62706E023703}">
                      <ahyp:hlinkClr xmlns:ahyp="http://schemas.microsoft.com/office/drawing/2018/hyperlinkcolor" val="tx"/>
                    </a:ext>
                  </a:extLst>
                </a:hlinkClick>
              </a:rPr>
              <a:t>FAQ</a:t>
            </a:r>
            <a:r>
              <a:rPr lang="en" sz="1000" b="1">
                <a:solidFill>
                  <a:schemeClr val="lt1"/>
                </a:solidFill>
                <a:latin typeface="Assistant"/>
                <a:ea typeface="Assistant"/>
                <a:cs typeface="Assistant"/>
                <a:sym typeface="Assistant"/>
              </a:rPr>
              <a:t>s</a:t>
            </a:r>
            <a:endParaRPr sz="1000" b="1">
              <a:solidFill>
                <a:schemeClr val="lt1"/>
              </a:solidFill>
              <a:latin typeface="Assistant"/>
              <a:ea typeface="Assistant"/>
              <a:cs typeface="Assistant"/>
              <a:sym typeface="Assistant"/>
            </a:endParaRPr>
          </a:p>
        </p:txBody>
      </p:sp>
      <p:sp>
        <p:nvSpPr>
          <p:cNvPr id="1057" name="Google Shape;1057;p45"/>
          <p:cNvSpPr txBox="1"/>
          <p:nvPr/>
        </p:nvSpPr>
        <p:spPr>
          <a:xfrm>
            <a:off x="4815601" y="4147800"/>
            <a:ext cx="3326700" cy="4617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lt1"/>
                </a:solidFill>
                <a:latin typeface="Assistant"/>
                <a:ea typeface="Assistant"/>
                <a:cs typeface="Assistant"/>
                <a:sym typeface="Assistant"/>
              </a:rPr>
              <a:t>You can visit our sister projects:</a:t>
            </a:r>
            <a:br>
              <a:rPr lang="en" sz="800" b="1">
                <a:solidFill>
                  <a:schemeClr val="lt1"/>
                </a:solidFill>
                <a:latin typeface="Assistant"/>
                <a:ea typeface="Assistant"/>
                <a:cs typeface="Assistant"/>
                <a:sym typeface="Assistant"/>
              </a:rPr>
            </a:br>
            <a:r>
              <a:rPr lang="en" sz="1000" b="1">
                <a:solidFill>
                  <a:schemeClr val="lt1"/>
                </a:solidFill>
                <a:uFill>
                  <a:noFill/>
                </a:uFill>
                <a:latin typeface="Assistant"/>
                <a:ea typeface="Assistant"/>
                <a:cs typeface="Assistant"/>
                <a:sym typeface="Assistant"/>
                <a:hlinkClick r:id="rId13">
                  <a:extLst>
                    <a:ext uri="{A12FA001-AC4F-418D-AE19-62706E023703}">
                      <ahyp:hlinkClr xmlns:ahyp="http://schemas.microsoft.com/office/drawing/2018/hyperlinkcolor" val="tx"/>
                    </a:ext>
                  </a:extLst>
                </a:hlinkClick>
              </a:rPr>
              <a:t>FREEPIK</a:t>
            </a:r>
            <a:r>
              <a:rPr lang="en" sz="1000" b="1">
                <a:solidFill>
                  <a:schemeClr val="lt1"/>
                </a:solidFill>
                <a:latin typeface="Assistant"/>
                <a:ea typeface="Assistant"/>
                <a:cs typeface="Assistant"/>
                <a:sym typeface="Assistant"/>
              </a:rPr>
              <a:t> | </a:t>
            </a:r>
            <a:r>
              <a:rPr lang="en" sz="1000" b="1">
                <a:solidFill>
                  <a:schemeClr val="lt1"/>
                </a:solidFill>
                <a:uFill>
                  <a:noFill/>
                </a:uFill>
                <a:latin typeface="Assistant"/>
                <a:ea typeface="Assistant"/>
                <a:cs typeface="Assistant"/>
                <a:sym typeface="Assistant"/>
                <a:hlinkClick r:id="rId14">
                  <a:extLst>
                    <a:ext uri="{A12FA001-AC4F-418D-AE19-62706E023703}">
                      <ahyp:hlinkClr xmlns:ahyp="http://schemas.microsoft.com/office/drawing/2018/hyperlinkcolor" val="tx"/>
                    </a:ext>
                  </a:extLst>
                </a:hlinkClick>
              </a:rPr>
              <a:t>FLATICON</a:t>
            </a:r>
            <a:r>
              <a:rPr lang="en" sz="1000" b="1">
                <a:solidFill>
                  <a:schemeClr val="lt1"/>
                </a:solidFill>
                <a:latin typeface="Assistant"/>
                <a:ea typeface="Assistant"/>
                <a:cs typeface="Assistant"/>
                <a:sym typeface="Assistant"/>
              </a:rPr>
              <a:t> | </a:t>
            </a:r>
            <a:r>
              <a:rPr lang="en" sz="1000" b="1">
                <a:solidFill>
                  <a:schemeClr val="lt1"/>
                </a:solidFill>
                <a:uFill>
                  <a:noFill/>
                </a:uFill>
                <a:latin typeface="Assistant"/>
                <a:ea typeface="Assistant"/>
                <a:cs typeface="Assistant"/>
                <a:sym typeface="Assistant"/>
                <a:hlinkClick r:id="rId15">
                  <a:extLst>
                    <a:ext uri="{A12FA001-AC4F-418D-AE19-62706E023703}">
                      <ahyp:hlinkClr xmlns:ahyp="http://schemas.microsoft.com/office/drawing/2018/hyperlinkcolor" val="tx"/>
                    </a:ext>
                  </a:extLst>
                </a:hlinkClick>
              </a:rPr>
              <a:t>STORYSET</a:t>
            </a:r>
            <a:r>
              <a:rPr lang="en" sz="1000" b="1">
                <a:solidFill>
                  <a:schemeClr val="lt1"/>
                </a:solidFill>
                <a:latin typeface="Assistant"/>
                <a:ea typeface="Assistant"/>
                <a:cs typeface="Assistant"/>
                <a:sym typeface="Assistant"/>
              </a:rPr>
              <a:t> | </a:t>
            </a:r>
            <a:r>
              <a:rPr lang="en" sz="1000" b="1">
                <a:solidFill>
                  <a:schemeClr val="lt1"/>
                </a:solidFill>
                <a:uFill>
                  <a:noFill/>
                </a:uFill>
                <a:latin typeface="Assistant"/>
                <a:ea typeface="Assistant"/>
                <a:cs typeface="Assistant"/>
                <a:sym typeface="Assistant"/>
                <a:hlinkClick r:id="rId16">
                  <a:extLst>
                    <a:ext uri="{A12FA001-AC4F-418D-AE19-62706E023703}">
                      <ahyp:hlinkClr xmlns:ahyp="http://schemas.microsoft.com/office/drawing/2018/hyperlinkcolor" val="tx"/>
                    </a:ext>
                  </a:extLst>
                </a:hlinkClick>
              </a:rPr>
              <a:t>WEPIK </a:t>
            </a:r>
            <a:r>
              <a:rPr lang="en" sz="1000" b="1">
                <a:solidFill>
                  <a:schemeClr val="lt1"/>
                </a:solidFill>
                <a:latin typeface="Assistant"/>
                <a:ea typeface="Assistant"/>
                <a:cs typeface="Assistant"/>
                <a:sym typeface="Assistant"/>
              </a:rPr>
              <a:t>| </a:t>
            </a:r>
            <a:r>
              <a:rPr lang="en" sz="1000" b="1">
                <a:solidFill>
                  <a:schemeClr val="lt1"/>
                </a:solidFill>
                <a:uFill>
                  <a:noFill/>
                </a:uFill>
                <a:latin typeface="Assistant"/>
                <a:ea typeface="Assistant"/>
                <a:cs typeface="Assistant"/>
                <a:sym typeface="Assistant"/>
                <a:hlinkClick r:id="rId17">
                  <a:extLst>
                    <a:ext uri="{A12FA001-AC4F-418D-AE19-62706E023703}">
                      <ahyp:hlinkClr xmlns:ahyp="http://schemas.microsoft.com/office/drawing/2018/hyperlinkcolor" val="tx"/>
                    </a:ext>
                  </a:extLst>
                </a:hlinkClick>
              </a:rPr>
              <a:t>VIDEVO</a:t>
            </a:r>
            <a:endParaRPr sz="1000" b="1">
              <a:solidFill>
                <a:schemeClr val="lt1"/>
              </a:solidFill>
              <a:latin typeface="Assistant"/>
              <a:ea typeface="Assistant"/>
              <a:cs typeface="Assistant"/>
              <a:sym typeface="Assistant"/>
            </a:endParaRPr>
          </a:p>
          <a:p>
            <a:pPr marL="0" lvl="0" indent="0" algn="ctr" rtl="0">
              <a:spcBef>
                <a:spcPts val="0"/>
              </a:spcBef>
              <a:spcAft>
                <a:spcPts val="0"/>
              </a:spcAft>
              <a:buNone/>
            </a:pPr>
            <a:endParaRPr sz="1000" b="1">
              <a:solidFill>
                <a:schemeClr val="lt1"/>
              </a:solidFill>
              <a:latin typeface="Assistant"/>
              <a:ea typeface="Assistant"/>
              <a:cs typeface="Assistant"/>
              <a:sym typeface="Assistant"/>
            </a:endParaRPr>
          </a:p>
        </p:txBody>
      </p:sp>
      <p:grpSp>
        <p:nvGrpSpPr>
          <p:cNvPr id="1058" name="Google Shape;1058;p45"/>
          <p:cNvGrpSpPr/>
          <p:nvPr/>
        </p:nvGrpSpPr>
        <p:grpSpPr>
          <a:xfrm>
            <a:off x="7658800" y="538425"/>
            <a:ext cx="772100" cy="766775"/>
            <a:chOff x="7658800" y="538425"/>
            <a:chExt cx="772100" cy="766775"/>
          </a:xfrm>
        </p:grpSpPr>
        <p:sp>
          <p:nvSpPr>
            <p:cNvPr id="1059" name="Google Shape;1059;p45"/>
            <p:cNvSpPr/>
            <p:nvPr/>
          </p:nvSpPr>
          <p:spPr>
            <a:xfrm>
              <a:off x="7658800" y="555925"/>
              <a:ext cx="748525" cy="749275"/>
            </a:xfrm>
            <a:custGeom>
              <a:avLst/>
              <a:gdLst/>
              <a:ahLst/>
              <a:cxnLst/>
              <a:rect l="l" t="t" r="r" b="b"/>
              <a:pathLst>
                <a:path w="29941" h="29971" extrusionOk="0">
                  <a:moveTo>
                    <a:pt x="1" y="0"/>
                  </a:moveTo>
                  <a:lnTo>
                    <a:pt x="1" y="29970"/>
                  </a:lnTo>
                  <a:lnTo>
                    <a:pt x="29941" y="29970"/>
                  </a:lnTo>
                  <a:lnTo>
                    <a:pt x="29941" y="21338"/>
                  </a:lnTo>
                  <a:cubicBezTo>
                    <a:pt x="29941" y="9544"/>
                    <a:pt x="20397" y="0"/>
                    <a:pt x="8633" y="0"/>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5"/>
            <p:cNvSpPr/>
            <p:nvPr/>
          </p:nvSpPr>
          <p:spPr>
            <a:xfrm>
              <a:off x="7809275" y="538425"/>
              <a:ext cx="621625" cy="622375"/>
            </a:xfrm>
            <a:custGeom>
              <a:avLst/>
              <a:gdLst/>
              <a:ahLst/>
              <a:cxnLst/>
              <a:rect l="l" t="t" r="r" b="b"/>
              <a:pathLst>
                <a:path w="24865" h="24895" fill="none" extrusionOk="0">
                  <a:moveTo>
                    <a:pt x="0" y="24895"/>
                  </a:moveTo>
                  <a:lnTo>
                    <a:pt x="24864" y="1"/>
                  </a:lnTo>
                </a:path>
              </a:pathLst>
            </a:custGeom>
            <a:gradFill>
              <a:gsLst>
                <a:gs pos="0">
                  <a:schemeClr val="lt2"/>
                </a:gs>
                <a:gs pos="73000">
                  <a:srgbClr val="C9A2C6"/>
                </a:gs>
                <a:gs pos="87000">
                  <a:srgbClr val="9984D1"/>
                </a:gs>
                <a:gs pos="100000">
                  <a:schemeClr val="dk2"/>
                </a:gs>
              </a:gsLst>
              <a:lin ang="5400012" scaled="0"/>
            </a:grad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58"/>
        <p:cNvGrpSpPr/>
        <p:nvPr/>
      </p:nvGrpSpPr>
      <p:grpSpPr>
        <a:xfrm>
          <a:off x="0" y="0"/>
          <a:ext cx="0" cy="0"/>
          <a:chOff x="0" y="0"/>
          <a:chExt cx="0" cy="0"/>
        </a:xfrm>
      </p:grpSpPr>
      <p:sp>
        <p:nvSpPr>
          <p:cNvPr id="1159" name="Google Shape;1159;p50"/>
          <p:cNvSpPr/>
          <p:nvPr/>
        </p:nvSpPr>
        <p:spPr>
          <a:xfrm>
            <a:off x="1359428" y="3148752"/>
            <a:ext cx="894900" cy="894900"/>
          </a:xfrm>
          <a:prstGeom prst="rect">
            <a:avLst/>
          </a:pr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6894441" y="3148752"/>
            <a:ext cx="894900" cy="894900"/>
          </a:xfrm>
          <a:prstGeom prst="rect">
            <a:avLst/>
          </a:pr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6894416" y="1714902"/>
            <a:ext cx="894900" cy="894900"/>
          </a:xfrm>
          <a:prstGeom prst="rect">
            <a:avLst/>
          </a:pr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a:off x="1359428" y="1714902"/>
            <a:ext cx="894900" cy="894900"/>
          </a:xfrm>
          <a:prstGeom prst="rect">
            <a:avLst/>
          </a:pr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txBox="1">
            <a:spLocks noGrp="1"/>
          </p:cNvSpPr>
          <p:nvPr>
            <p:ph type="title"/>
          </p:nvPr>
        </p:nvSpPr>
        <p:spPr>
          <a:xfrm>
            <a:off x="720000" y="53842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4"/>
                </a:solidFill>
              </a:rPr>
              <a:t>MISSION</a:t>
            </a:r>
            <a:r>
              <a:rPr lang="en"/>
              <a:t> </a:t>
            </a:r>
            <a:r>
              <a:rPr lang="en">
                <a:solidFill>
                  <a:schemeClr val="accent4"/>
                </a:solidFill>
              </a:rPr>
              <a:t>&amp;</a:t>
            </a:r>
            <a:r>
              <a:rPr lang="en"/>
              <a:t> </a:t>
            </a:r>
            <a:r>
              <a:rPr lang="en">
                <a:solidFill>
                  <a:schemeClr val="lt2"/>
                </a:solidFill>
              </a:rPr>
              <a:t>VISION</a:t>
            </a:r>
            <a:endParaRPr>
              <a:solidFill>
                <a:schemeClr val="lt2"/>
              </a:solidFill>
            </a:endParaRPr>
          </a:p>
        </p:txBody>
      </p:sp>
      <p:sp>
        <p:nvSpPr>
          <p:cNvPr id="1164" name="Google Shape;1164;p50"/>
          <p:cNvSpPr txBox="1">
            <a:spLocks noGrp="1"/>
          </p:cNvSpPr>
          <p:nvPr>
            <p:ph type="title" idx="2"/>
          </p:nvPr>
        </p:nvSpPr>
        <p:spPr>
          <a:xfrm>
            <a:off x="2485878" y="1582964"/>
            <a:ext cx="1981800" cy="47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MISSION</a:t>
            </a:r>
            <a:endParaRPr/>
          </a:p>
        </p:txBody>
      </p:sp>
      <p:sp>
        <p:nvSpPr>
          <p:cNvPr id="1165" name="Google Shape;1165;p50"/>
          <p:cNvSpPr txBox="1">
            <a:spLocks noGrp="1"/>
          </p:cNvSpPr>
          <p:nvPr>
            <p:ph type="subTitle" idx="1"/>
          </p:nvPr>
        </p:nvSpPr>
        <p:spPr>
          <a:xfrm>
            <a:off x="2485881" y="2058763"/>
            <a:ext cx="1981800" cy="60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166" name="Google Shape;1166;p50"/>
          <p:cNvSpPr txBox="1">
            <a:spLocks noGrp="1"/>
          </p:cNvSpPr>
          <p:nvPr>
            <p:ph type="title" idx="3"/>
          </p:nvPr>
        </p:nvSpPr>
        <p:spPr>
          <a:xfrm>
            <a:off x="4690089" y="1582964"/>
            <a:ext cx="1981800" cy="475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VISION</a:t>
            </a:r>
            <a:endParaRPr/>
          </a:p>
        </p:txBody>
      </p:sp>
      <p:sp>
        <p:nvSpPr>
          <p:cNvPr id="1167" name="Google Shape;1167;p50"/>
          <p:cNvSpPr txBox="1">
            <a:spLocks noGrp="1"/>
          </p:cNvSpPr>
          <p:nvPr>
            <p:ph type="subTitle" idx="4"/>
          </p:nvPr>
        </p:nvSpPr>
        <p:spPr>
          <a:xfrm>
            <a:off x="4690078" y="2058763"/>
            <a:ext cx="1981800" cy="60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the biggest planet in the System</a:t>
            </a:r>
            <a:endParaRPr/>
          </a:p>
        </p:txBody>
      </p:sp>
      <p:sp>
        <p:nvSpPr>
          <p:cNvPr id="1168" name="Google Shape;1168;p50"/>
          <p:cNvSpPr txBox="1">
            <a:spLocks noGrp="1"/>
          </p:cNvSpPr>
          <p:nvPr>
            <p:ph type="title" idx="5"/>
          </p:nvPr>
        </p:nvSpPr>
        <p:spPr>
          <a:xfrm>
            <a:off x="2485878" y="3115066"/>
            <a:ext cx="1981800" cy="47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OBJECTIVES</a:t>
            </a:r>
            <a:endParaRPr/>
          </a:p>
        </p:txBody>
      </p:sp>
      <p:sp>
        <p:nvSpPr>
          <p:cNvPr id="1169" name="Google Shape;1169;p50"/>
          <p:cNvSpPr txBox="1">
            <a:spLocks noGrp="1"/>
          </p:cNvSpPr>
          <p:nvPr>
            <p:ph type="subTitle" idx="6"/>
          </p:nvPr>
        </p:nvSpPr>
        <p:spPr>
          <a:xfrm>
            <a:off x="2485881" y="3590865"/>
            <a:ext cx="1981800" cy="60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1170" name="Google Shape;1170;p50"/>
          <p:cNvSpPr txBox="1">
            <a:spLocks noGrp="1"/>
          </p:cNvSpPr>
          <p:nvPr>
            <p:ph type="title" idx="7"/>
          </p:nvPr>
        </p:nvSpPr>
        <p:spPr>
          <a:xfrm>
            <a:off x="4690089" y="3115066"/>
            <a:ext cx="1981800" cy="475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INITIATIVES</a:t>
            </a:r>
            <a:endParaRPr/>
          </a:p>
        </p:txBody>
      </p:sp>
      <p:sp>
        <p:nvSpPr>
          <p:cNvPr id="1171" name="Google Shape;1171;p50"/>
          <p:cNvSpPr txBox="1">
            <a:spLocks noGrp="1"/>
          </p:cNvSpPr>
          <p:nvPr>
            <p:ph type="subTitle" idx="8"/>
          </p:nvPr>
        </p:nvSpPr>
        <p:spPr>
          <a:xfrm>
            <a:off x="4690078" y="3590865"/>
            <a:ext cx="1981800" cy="60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a gas giant and has several rings</a:t>
            </a:r>
            <a:endParaRPr/>
          </a:p>
        </p:txBody>
      </p:sp>
      <p:sp>
        <p:nvSpPr>
          <p:cNvPr id="1172" name="Google Shape;1172;p50"/>
          <p:cNvSpPr/>
          <p:nvPr/>
        </p:nvSpPr>
        <p:spPr>
          <a:xfrm>
            <a:off x="1635197" y="1990707"/>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 name="Google Shape;1173;p50"/>
          <p:cNvGrpSpPr/>
          <p:nvPr/>
        </p:nvGrpSpPr>
        <p:grpSpPr>
          <a:xfrm>
            <a:off x="1620838" y="3418595"/>
            <a:ext cx="372073" cy="355243"/>
            <a:chOff x="7390435" y="3680868"/>
            <a:chExt cx="372073" cy="355243"/>
          </a:xfrm>
        </p:grpSpPr>
        <p:sp>
          <p:nvSpPr>
            <p:cNvPr id="1174" name="Google Shape;1174;p5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50"/>
          <p:cNvGrpSpPr/>
          <p:nvPr/>
        </p:nvGrpSpPr>
        <p:grpSpPr>
          <a:xfrm>
            <a:off x="7155846" y="2032035"/>
            <a:ext cx="372077" cy="260647"/>
            <a:chOff x="4048787" y="2977019"/>
            <a:chExt cx="283488" cy="198604"/>
          </a:xfrm>
        </p:grpSpPr>
        <p:sp>
          <p:nvSpPr>
            <p:cNvPr id="1181" name="Google Shape;1181;p5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50"/>
          <p:cNvSpPr/>
          <p:nvPr/>
        </p:nvSpPr>
        <p:spPr>
          <a:xfrm>
            <a:off x="7147281" y="3418260"/>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91"/>
        <p:cNvGrpSpPr/>
        <p:nvPr/>
      </p:nvGrpSpPr>
      <p:grpSpPr>
        <a:xfrm>
          <a:off x="0" y="0"/>
          <a:ext cx="0" cy="0"/>
          <a:chOff x="0" y="0"/>
          <a:chExt cx="0" cy="0"/>
        </a:xfrm>
      </p:grpSpPr>
      <p:sp>
        <p:nvSpPr>
          <p:cNvPr id="1192" name="Google Shape;1192;p51"/>
          <p:cNvSpPr txBox="1">
            <a:spLocks noGrp="1"/>
          </p:cNvSpPr>
          <p:nvPr>
            <p:ph type="title"/>
          </p:nvPr>
        </p:nvSpPr>
        <p:spPr>
          <a:xfrm>
            <a:off x="720000" y="531895"/>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4"/>
                </a:solidFill>
              </a:rPr>
              <a:t>STRATEGIC</a:t>
            </a:r>
            <a:r>
              <a:rPr lang="en">
                <a:solidFill>
                  <a:schemeClr val="lt1"/>
                </a:solidFill>
              </a:rPr>
              <a:t> </a:t>
            </a:r>
            <a:r>
              <a:rPr lang="en">
                <a:solidFill>
                  <a:schemeClr val="lt2"/>
                </a:solidFill>
              </a:rPr>
              <a:t>MAP</a:t>
            </a:r>
            <a:endParaRPr>
              <a:solidFill>
                <a:schemeClr val="lt2"/>
              </a:solidFill>
            </a:endParaRPr>
          </a:p>
        </p:txBody>
      </p:sp>
      <p:sp>
        <p:nvSpPr>
          <p:cNvPr id="1193" name="Google Shape;1193;p51"/>
          <p:cNvSpPr/>
          <p:nvPr/>
        </p:nvSpPr>
        <p:spPr>
          <a:xfrm>
            <a:off x="713225" y="1503725"/>
            <a:ext cx="1854900" cy="4332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Assistant"/>
                <a:ea typeface="Assistant"/>
                <a:cs typeface="Assistant"/>
                <a:sym typeface="Assistant"/>
              </a:rPr>
              <a:t>PERSPECTIVES</a:t>
            </a:r>
            <a:endParaRPr sz="1600">
              <a:solidFill>
                <a:schemeClr val="lt1"/>
              </a:solidFill>
              <a:latin typeface="Assistant"/>
              <a:ea typeface="Assistant"/>
              <a:cs typeface="Assistant"/>
              <a:sym typeface="Assistant"/>
            </a:endParaRPr>
          </a:p>
        </p:txBody>
      </p:sp>
      <p:sp>
        <p:nvSpPr>
          <p:cNvPr id="1194" name="Google Shape;1194;p51"/>
          <p:cNvSpPr/>
          <p:nvPr/>
        </p:nvSpPr>
        <p:spPr>
          <a:xfrm>
            <a:off x="713225" y="2119200"/>
            <a:ext cx="1854900" cy="4332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FINANCIAL</a:t>
            </a:r>
            <a:endParaRPr>
              <a:solidFill>
                <a:srgbClr val="FFFFFF"/>
              </a:solidFill>
              <a:latin typeface="Assistant"/>
              <a:ea typeface="Assistant"/>
              <a:cs typeface="Assistant"/>
              <a:sym typeface="Assistant"/>
            </a:endParaRPr>
          </a:p>
        </p:txBody>
      </p:sp>
      <p:sp>
        <p:nvSpPr>
          <p:cNvPr id="1195" name="Google Shape;1195;p51"/>
          <p:cNvSpPr/>
          <p:nvPr/>
        </p:nvSpPr>
        <p:spPr>
          <a:xfrm>
            <a:off x="713225" y="2734675"/>
            <a:ext cx="1854900" cy="4332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CUSTOMER</a:t>
            </a:r>
            <a:endParaRPr>
              <a:solidFill>
                <a:srgbClr val="FFFFFF"/>
              </a:solidFill>
              <a:latin typeface="Assistant"/>
              <a:ea typeface="Assistant"/>
              <a:cs typeface="Assistant"/>
              <a:sym typeface="Assistant"/>
            </a:endParaRPr>
          </a:p>
        </p:txBody>
      </p:sp>
      <p:sp>
        <p:nvSpPr>
          <p:cNvPr id="1196" name="Google Shape;1196;p51"/>
          <p:cNvSpPr/>
          <p:nvPr/>
        </p:nvSpPr>
        <p:spPr>
          <a:xfrm>
            <a:off x="713225" y="3350150"/>
            <a:ext cx="1854900" cy="4332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INTERNAL PROCESS</a:t>
            </a:r>
            <a:endParaRPr>
              <a:solidFill>
                <a:srgbClr val="FFFFFF"/>
              </a:solidFill>
              <a:latin typeface="Assistant"/>
              <a:ea typeface="Assistant"/>
              <a:cs typeface="Assistant"/>
              <a:sym typeface="Assistant"/>
            </a:endParaRPr>
          </a:p>
        </p:txBody>
      </p:sp>
      <p:sp>
        <p:nvSpPr>
          <p:cNvPr id="1197" name="Google Shape;1197;p51"/>
          <p:cNvSpPr/>
          <p:nvPr/>
        </p:nvSpPr>
        <p:spPr>
          <a:xfrm>
            <a:off x="713225" y="3965625"/>
            <a:ext cx="1854900" cy="4332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LEARNING &amp; GROWTH</a:t>
            </a:r>
            <a:endParaRPr>
              <a:solidFill>
                <a:srgbClr val="FFFFFF"/>
              </a:solidFill>
              <a:latin typeface="Assistant"/>
              <a:ea typeface="Assistant"/>
              <a:cs typeface="Assistant"/>
              <a:sym typeface="Assistant"/>
            </a:endParaRPr>
          </a:p>
        </p:txBody>
      </p:sp>
      <p:sp>
        <p:nvSpPr>
          <p:cNvPr id="1198" name="Google Shape;1198;p51"/>
          <p:cNvSpPr/>
          <p:nvPr/>
        </p:nvSpPr>
        <p:spPr>
          <a:xfrm>
            <a:off x="2630775" y="1503725"/>
            <a:ext cx="5800200" cy="433200"/>
          </a:xfrm>
          <a:prstGeom prst="rect">
            <a:avLst/>
          </a:pr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Gilda Display"/>
                <a:ea typeface="Gilda Display"/>
                <a:cs typeface="Gilda Display"/>
                <a:sym typeface="Gilda Display"/>
              </a:rPr>
              <a:t>STRATEGIC OBJECTIVES</a:t>
            </a:r>
            <a:endParaRPr sz="1900">
              <a:solidFill>
                <a:schemeClr val="lt1"/>
              </a:solidFill>
              <a:latin typeface="Gilda Display"/>
              <a:ea typeface="Gilda Display"/>
              <a:cs typeface="Gilda Display"/>
              <a:sym typeface="Gilda Display"/>
            </a:endParaRPr>
          </a:p>
        </p:txBody>
      </p:sp>
      <p:sp>
        <p:nvSpPr>
          <p:cNvPr id="1199" name="Google Shape;1199;p51"/>
          <p:cNvSpPr/>
          <p:nvPr/>
        </p:nvSpPr>
        <p:spPr>
          <a:xfrm>
            <a:off x="2630786" y="2119200"/>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F1 - Insert your own text</a:t>
            </a:r>
            <a:endParaRPr>
              <a:solidFill>
                <a:srgbClr val="FFFFFF"/>
              </a:solidFill>
              <a:latin typeface="Assistant"/>
              <a:ea typeface="Assistant"/>
              <a:cs typeface="Assistant"/>
              <a:sym typeface="Assistant"/>
            </a:endParaRPr>
          </a:p>
        </p:txBody>
      </p:sp>
      <p:sp>
        <p:nvSpPr>
          <p:cNvPr id="1200" name="Google Shape;1200;p51"/>
          <p:cNvSpPr/>
          <p:nvPr/>
        </p:nvSpPr>
        <p:spPr>
          <a:xfrm>
            <a:off x="2630786" y="2734675"/>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C1 - Insert your own text</a:t>
            </a:r>
            <a:endParaRPr>
              <a:solidFill>
                <a:srgbClr val="FFFFFF"/>
              </a:solidFill>
              <a:latin typeface="Assistant"/>
              <a:ea typeface="Assistant"/>
              <a:cs typeface="Assistant"/>
              <a:sym typeface="Assistant"/>
            </a:endParaRPr>
          </a:p>
        </p:txBody>
      </p:sp>
      <p:sp>
        <p:nvSpPr>
          <p:cNvPr id="1201" name="Google Shape;1201;p51"/>
          <p:cNvSpPr/>
          <p:nvPr/>
        </p:nvSpPr>
        <p:spPr>
          <a:xfrm>
            <a:off x="2630786" y="3350150"/>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I1 - Insert your own text</a:t>
            </a:r>
            <a:endParaRPr>
              <a:solidFill>
                <a:srgbClr val="FFFFFF"/>
              </a:solidFill>
              <a:latin typeface="Assistant"/>
              <a:ea typeface="Assistant"/>
              <a:cs typeface="Assistant"/>
              <a:sym typeface="Assistant"/>
            </a:endParaRPr>
          </a:p>
        </p:txBody>
      </p:sp>
      <p:sp>
        <p:nvSpPr>
          <p:cNvPr id="1202" name="Google Shape;1202;p51"/>
          <p:cNvSpPr/>
          <p:nvPr/>
        </p:nvSpPr>
        <p:spPr>
          <a:xfrm>
            <a:off x="2630786" y="3965625"/>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L1 - Insert your own text</a:t>
            </a:r>
            <a:endParaRPr>
              <a:solidFill>
                <a:srgbClr val="FFFFFF"/>
              </a:solidFill>
              <a:latin typeface="Assistant"/>
              <a:ea typeface="Assistant"/>
              <a:cs typeface="Assistant"/>
              <a:sym typeface="Assistant"/>
            </a:endParaRPr>
          </a:p>
        </p:txBody>
      </p:sp>
      <p:sp>
        <p:nvSpPr>
          <p:cNvPr id="1203" name="Google Shape;1203;p51"/>
          <p:cNvSpPr/>
          <p:nvPr/>
        </p:nvSpPr>
        <p:spPr>
          <a:xfrm>
            <a:off x="4096471" y="2119200"/>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F2 - Insert your own text</a:t>
            </a:r>
            <a:endParaRPr>
              <a:solidFill>
                <a:srgbClr val="FFFFFF"/>
              </a:solidFill>
              <a:latin typeface="Assistant"/>
              <a:ea typeface="Assistant"/>
              <a:cs typeface="Assistant"/>
              <a:sym typeface="Assistant"/>
            </a:endParaRPr>
          </a:p>
        </p:txBody>
      </p:sp>
      <p:sp>
        <p:nvSpPr>
          <p:cNvPr id="1204" name="Google Shape;1204;p51"/>
          <p:cNvSpPr/>
          <p:nvPr/>
        </p:nvSpPr>
        <p:spPr>
          <a:xfrm>
            <a:off x="4096471" y="2734675"/>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C2 - Insert your own text</a:t>
            </a:r>
            <a:endParaRPr>
              <a:solidFill>
                <a:srgbClr val="FFFFFF"/>
              </a:solidFill>
              <a:latin typeface="Assistant"/>
              <a:ea typeface="Assistant"/>
              <a:cs typeface="Assistant"/>
              <a:sym typeface="Assistant"/>
            </a:endParaRPr>
          </a:p>
        </p:txBody>
      </p:sp>
      <p:sp>
        <p:nvSpPr>
          <p:cNvPr id="1205" name="Google Shape;1205;p51"/>
          <p:cNvSpPr/>
          <p:nvPr/>
        </p:nvSpPr>
        <p:spPr>
          <a:xfrm>
            <a:off x="4096471" y="3350150"/>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I2 - Insert your own text</a:t>
            </a:r>
            <a:endParaRPr>
              <a:solidFill>
                <a:srgbClr val="FFFFFF"/>
              </a:solidFill>
              <a:latin typeface="Assistant"/>
              <a:ea typeface="Assistant"/>
              <a:cs typeface="Assistant"/>
              <a:sym typeface="Assistant"/>
            </a:endParaRPr>
          </a:p>
        </p:txBody>
      </p:sp>
      <p:sp>
        <p:nvSpPr>
          <p:cNvPr id="1206" name="Google Shape;1206;p51"/>
          <p:cNvSpPr/>
          <p:nvPr/>
        </p:nvSpPr>
        <p:spPr>
          <a:xfrm>
            <a:off x="4096471" y="3965625"/>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L2 - Insert your own text</a:t>
            </a:r>
            <a:endParaRPr>
              <a:solidFill>
                <a:srgbClr val="FFFFFF"/>
              </a:solidFill>
              <a:latin typeface="Assistant"/>
              <a:ea typeface="Assistant"/>
              <a:cs typeface="Assistant"/>
              <a:sym typeface="Assistant"/>
            </a:endParaRPr>
          </a:p>
        </p:txBody>
      </p:sp>
      <p:sp>
        <p:nvSpPr>
          <p:cNvPr id="1207" name="Google Shape;1207;p51"/>
          <p:cNvSpPr/>
          <p:nvPr/>
        </p:nvSpPr>
        <p:spPr>
          <a:xfrm>
            <a:off x="5562157" y="2119200"/>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F3 - Insert your own text</a:t>
            </a:r>
            <a:endParaRPr>
              <a:solidFill>
                <a:srgbClr val="FFFFFF"/>
              </a:solidFill>
              <a:latin typeface="Assistant"/>
              <a:ea typeface="Assistant"/>
              <a:cs typeface="Assistant"/>
              <a:sym typeface="Assistant"/>
            </a:endParaRPr>
          </a:p>
        </p:txBody>
      </p:sp>
      <p:sp>
        <p:nvSpPr>
          <p:cNvPr id="1208" name="Google Shape;1208;p51"/>
          <p:cNvSpPr/>
          <p:nvPr/>
        </p:nvSpPr>
        <p:spPr>
          <a:xfrm>
            <a:off x="5562157" y="2734675"/>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C3 - Insert your own text</a:t>
            </a:r>
            <a:endParaRPr>
              <a:solidFill>
                <a:srgbClr val="FFFFFF"/>
              </a:solidFill>
              <a:latin typeface="Assistant"/>
              <a:ea typeface="Assistant"/>
              <a:cs typeface="Assistant"/>
              <a:sym typeface="Assistant"/>
            </a:endParaRPr>
          </a:p>
        </p:txBody>
      </p:sp>
      <p:sp>
        <p:nvSpPr>
          <p:cNvPr id="1209" name="Google Shape;1209;p51"/>
          <p:cNvSpPr/>
          <p:nvPr/>
        </p:nvSpPr>
        <p:spPr>
          <a:xfrm>
            <a:off x="5562157" y="3350150"/>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I3 - Insert your own text</a:t>
            </a:r>
            <a:endParaRPr>
              <a:solidFill>
                <a:srgbClr val="FFFFFF"/>
              </a:solidFill>
              <a:latin typeface="Assistant"/>
              <a:ea typeface="Assistant"/>
              <a:cs typeface="Assistant"/>
              <a:sym typeface="Assistant"/>
            </a:endParaRPr>
          </a:p>
        </p:txBody>
      </p:sp>
      <p:sp>
        <p:nvSpPr>
          <p:cNvPr id="1210" name="Google Shape;1210;p51"/>
          <p:cNvSpPr/>
          <p:nvPr/>
        </p:nvSpPr>
        <p:spPr>
          <a:xfrm>
            <a:off x="5562157" y="3965625"/>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L3 - Insert your own text</a:t>
            </a:r>
            <a:endParaRPr>
              <a:solidFill>
                <a:srgbClr val="FFFFFF"/>
              </a:solidFill>
              <a:latin typeface="Assistant"/>
              <a:ea typeface="Assistant"/>
              <a:cs typeface="Assistant"/>
              <a:sym typeface="Assistant"/>
            </a:endParaRPr>
          </a:p>
        </p:txBody>
      </p:sp>
      <p:sp>
        <p:nvSpPr>
          <p:cNvPr id="1211" name="Google Shape;1211;p51"/>
          <p:cNvSpPr/>
          <p:nvPr/>
        </p:nvSpPr>
        <p:spPr>
          <a:xfrm>
            <a:off x="7027843" y="2119200"/>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F4 - Insert your own text</a:t>
            </a:r>
            <a:endParaRPr>
              <a:solidFill>
                <a:srgbClr val="FFFFFF"/>
              </a:solidFill>
              <a:latin typeface="Assistant"/>
              <a:ea typeface="Assistant"/>
              <a:cs typeface="Assistant"/>
              <a:sym typeface="Assistant"/>
            </a:endParaRPr>
          </a:p>
        </p:txBody>
      </p:sp>
      <p:sp>
        <p:nvSpPr>
          <p:cNvPr id="1212" name="Google Shape;1212;p51"/>
          <p:cNvSpPr/>
          <p:nvPr/>
        </p:nvSpPr>
        <p:spPr>
          <a:xfrm>
            <a:off x="7027843" y="2734675"/>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C4 - Insert your own text</a:t>
            </a:r>
            <a:endParaRPr>
              <a:solidFill>
                <a:srgbClr val="FFFFFF"/>
              </a:solidFill>
              <a:latin typeface="Assistant"/>
              <a:ea typeface="Assistant"/>
              <a:cs typeface="Assistant"/>
              <a:sym typeface="Assistant"/>
            </a:endParaRPr>
          </a:p>
        </p:txBody>
      </p:sp>
      <p:sp>
        <p:nvSpPr>
          <p:cNvPr id="1213" name="Google Shape;1213;p51"/>
          <p:cNvSpPr/>
          <p:nvPr/>
        </p:nvSpPr>
        <p:spPr>
          <a:xfrm>
            <a:off x="7027843" y="3350150"/>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I4 - Insert your own text</a:t>
            </a:r>
            <a:endParaRPr>
              <a:solidFill>
                <a:srgbClr val="FFFFFF"/>
              </a:solidFill>
              <a:latin typeface="Assistant"/>
              <a:ea typeface="Assistant"/>
              <a:cs typeface="Assistant"/>
              <a:sym typeface="Assistant"/>
            </a:endParaRPr>
          </a:p>
        </p:txBody>
      </p:sp>
      <p:sp>
        <p:nvSpPr>
          <p:cNvPr id="1214" name="Google Shape;1214;p51"/>
          <p:cNvSpPr/>
          <p:nvPr/>
        </p:nvSpPr>
        <p:spPr>
          <a:xfrm>
            <a:off x="7027843" y="3965625"/>
            <a:ext cx="1402800" cy="43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L4 - Insert your own text</a:t>
            </a:r>
            <a:endParaRPr>
              <a:solidFill>
                <a:srgbClr val="FFFFFF"/>
              </a:solidFill>
              <a:latin typeface="Assistant"/>
              <a:ea typeface="Assistant"/>
              <a:cs typeface="Assistant"/>
              <a:sym typeface="Assistant"/>
            </a:endParaRPr>
          </a:p>
        </p:txBody>
      </p:sp>
      <p:grpSp>
        <p:nvGrpSpPr>
          <p:cNvPr id="1215" name="Google Shape;1215;p51"/>
          <p:cNvGrpSpPr/>
          <p:nvPr/>
        </p:nvGrpSpPr>
        <p:grpSpPr>
          <a:xfrm>
            <a:off x="130947" y="129634"/>
            <a:ext cx="878986" cy="877352"/>
            <a:chOff x="1683425" y="1404575"/>
            <a:chExt cx="819950" cy="818425"/>
          </a:xfrm>
        </p:grpSpPr>
        <p:sp>
          <p:nvSpPr>
            <p:cNvPr id="1216" name="Google Shape;1216;p51"/>
            <p:cNvSpPr/>
            <p:nvPr/>
          </p:nvSpPr>
          <p:spPr>
            <a:xfrm>
              <a:off x="2019300" y="1404575"/>
              <a:ext cx="148200" cy="409600"/>
            </a:xfrm>
            <a:custGeom>
              <a:avLst/>
              <a:gdLst/>
              <a:ahLst/>
              <a:cxnLst/>
              <a:rect l="l" t="t" r="r" b="b"/>
              <a:pathLst>
                <a:path w="5928" h="16384" extrusionOk="0">
                  <a:moveTo>
                    <a:pt x="2949" y="0"/>
                  </a:moveTo>
                  <a:cubicBezTo>
                    <a:pt x="1308" y="0"/>
                    <a:pt x="1" y="1550"/>
                    <a:pt x="1" y="5198"/>
                  </a:cubicBezTo>
                  <a:cubicBezTo>
                    <a:pt x="1" y="8815"/>
                    <a:pt x="2949" y="16383"/>
                    <a:pt x="2949" y="16383"/>
                  </a:cubicBezTo>
                  <a:cubicBezTo>
                    <a:pt x="2949" y="16383"/>
                    <a:pt x="5928" y="8845"/>
                    <a:pt x="5928" y="5198"/>
                  </a:cubicBezTo>
                  <a:cubicBezTo>
                    <a:pt x="5928" y="1550"/>
                    <a:pt x="4590" y="0"/>
                    <a:pt x="2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1"/>
            <p:cNvSpPr/>
            <p:nvPr/>
          </p:nvSpPr>
          <p:spPr>
            <a:xfrm>
              <a:off x="2093775" y="1507225"/>
              <a:ext cx="318425" cy="306950"/>
            </a:xfrm>
            <a:custGeom>
              <a:avLst/>
              <a:gdLst/>
              <a:ahLst/>
              <a:cxnLst/>
              <a:rect l="l" t="t" r="r" b="b"/>
              <a:pathLst>
                <a:path w="12737" h="12278" extrusionOk="0">
                  <a:moveTo>
                    <a:pt x="9937" y="1"/>
                  </a:moveTo>
                  <a:cubicBezTo>
                    <a:pt x="8834" y="1"/>
                    <a:pt x="7447" y="666"/>
                    <a:pt x="5836" y="2277"/>
                  </a:cubicBezTo>
                  <a:cubicBezTo>
                    <a:pt x="3253" y="4830"/>
                    <a:pt x="0" y="12277"/>
                    <a:pt x="0" y="12277"/>
                  </a:cubicBezTo>
                  <a:cubicBezTo>
                    <a:pt x="0" y="12277"/>
                    <a:pt x="7417" y="9025"/>
                    <a:pt x="10000" y="6441"/>
                  </a:cubicBezTo>
                  <a:cubicBezTo>
                    <a:pt x="12554" y="3858"/>
                    <a:pt x="12736" y="1852"/>
                    <a:pt x="11611" y="666"/>
                  </a:cubicBezTo>
                  <a:cubicBezTo>
                    <a:pt x="11165" y="243"/>
                    <a:pt x="10603" y="1"/>
                    <a:pt x="99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2094525" y="1739675"/>
              <a:ext cx="408850" cy="148200"/>
            </a:xfrm>
            <a:custGeom>
              <a:avLst/>
              <a:gdLst/>
              <a:ahLst/>
              <a:cxnLst/>
              <a:rect l="l" t="t" r="r" b="b"/>
              <a:pathLst>
                <a:path w="16354" h="5928" extrusionOk="0">
                  <a:moveTo>
                    <a:pt x="11156" y="1"/>
                  </a:moveTo>
                  <a:cubicBezTo>
                    <a:pt x="7539" y="1"/>
                    <a:pt x="1" y="2949"/>
                    <a:pt x="1" y="2949"/>
                  </a:cubicBezTo>
                  <a:cubicBezTo>
                    <a:pt x="1" y="2949"/>
                    <a:pt x="7508" y="5928"/>
                    <a:pt x="11156" y="5928"/>
                  </a:cubicBezTo>
                  <a:cubicBezTo>
                    <a:pt x="14773" y="5928"/>
                    <a:pt x="16354" y="4590"/>
                    <a:pt x="16354" y="2949"/>
                  </a:cubicBezTo>
                  <a:cubicBezTo>
                    <a:pt x="16354" y="1338"/>
                    <a:pt x="14803" y="1"/>
                    <a:pt x="11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2093775" y="1813375"/>
              <a:ext cx="318425" cy="306950"/>
            </a:xfrm>
            <a:custGeom>
              <a:avLst/>
              <a:gdLst/>
              <a:ahLst/>
              <a:cxnLst/>
              <a:rect l="l" t="t" r="r" b="b"/>
              <a:pathLst>
                <a:path w="12737" h="12278" extrusionOk="0">
                  <a:moveTo>
                    <a:pt x="0" y="1"/>
                  </a:moveTo>
                  <a:cubicBezTo>
                    <a:pt x="0" y="1"/>
                    <a:pt x="3253" y="7418"/>
                    <a:pt x="5836" y="10001"/>
                  </a:cubicBezTo>
                  <a:cubicBezTo>
                    <a:pt x="7429" y="11612"/>
                    <a:pt x="8820" y="12278"/>
                    <a:pt x="9929" y="12278"/>
                  </a:cubicBezTo>
                  <a:cubicBezTo>
                    <a:pt x="10599" y="12278"/>
                    <a:pt x="11165" y="12035"/>
                    <a:pt x="11611" y="11612"/>
                  </a:cubicBezTo>
                  <a:cubicBezTo>
                    <a:pt x="12736" y="10427"/>
                    <a:pt x="12584" y="8421"/>
                    <a:pt x="10000" y="5837"/>
                  </a:cubicBezTo>
                  <a:cubicBezTo>
                    <a:pt x="7447" y="3253"/>
                    <a:pt x="1" y="1"/>
                    <a:pt x="0"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2020050" y="1814150"/>
              <a:ext cx="148225" cy="408850"/>
            </a:xfrm>
            <a:custGeom>
              <a:avLst/>
              <a:gdLst/>
              <a:ahLst/>
              <a:cxnLst/>
              <a:rect l="l" t="t" r="r" b="b"/>
              <a:pathLst>
                <a:path w="5929" h="16354" extrusionOk="0">
                  <a:moveTo>
                    <a:pt x="2980" y="0"/>
                  </a:moveTo>
                  <a:cubicBezTo>
                    <a:pt x="2980" y="0"/>
                    <a:pt x="1" y="7508"/>
                    <a:pt x="1" y="11156"/>
                  </a:cubicBezTo>
                  <a:cubicBezTo>
                    <a:pt x="1" y="14803"/>
                    <a:pt x="1338" y="16353"/>
                    <a:pt x="2980" y="16353"/>
                  </a:cubicBezTo>
                  <a:cubicBezTo>
                    <a:pt x="4591" y="16353"/>
                    <a:pt x="5928" y="14803"/>
                    <a:pt x="5928" y="11156"/>
                  </a:cubicBezTo>
                  <a:cubicBezTo>
                    <a:pt x="5928" y="7538"/>
                    <a:pt x="2980" y="0"/>
                    <a:pt x="2980" y="0"/>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1775375" y="1813375"/>
              <a:ext cx="317650" cy="306950"/>
            </a:xfrm>
            <a:custGeom>
              <a:avLst/>
              <a:gdLst/>
              <a:ahLst/>
              <a:cxnLst/>
              <a:rect l="l" t="t" r="r" b="b"/>
              <a:pathLst>
                <a:path w="12706" h="12278" extrusionOk="0">
                  <a:moveTo>
                    <a:pt x="12706" y="1"/>
                  </a:moveTo>
                  <a:lnTo>
                    <a:pt x="12706" y="1"/>
                  </a:lnTo>
                  <a:cubicBezTo>
                    <a:pt x="12706" y="1"/>
                    <a:pt x="5320" y="3253"/>
                    <a:pt x="2736" y="5837"/>
                  </a:cubicBezTo>
                  <a:cubicBezTo>
                    <a:pt x="183" y="8421"/>
                    <a:pt x="1" y="10427"/>
                    <a:pt x="1125" y="11612"/>
                  </a:cubicBezTo>
                  <a:cubicBezTo>
                    <a:pt x="1571" y="12035"/>
                    <a:pt x="2134" y="12278"/>
                    <a:pt x="2800" y="12278"/>
                  </a:cubicBezTo>
                  <a:cubicBezTo>
                    <a:pt x="3903" y="12278"/>
                    <a:pt x="5289" y="11612"/>
                    <a:pt x="6900" y="10001"/>
                  </a:cubicBezTo>
                  <a:cubicBezTo>
                    <a:pt x="9484" y="7448"/>
                    <a:pt x="12706" y="1"/>
                    <a:pt x="12706"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1683425" y="1739675"/>
              <a:ext cx="409600" cy="148200"/>
            </a:xfrm>
            <a:custGeom>
              <a:avLst/>
              <a:gdLst/>
              <a:ahLst/>
              <a:cxnLst/>
              <a:rect l="l" t="t" r="r" b="b"/>
              <a:pathLst>
                <a:path w="16384" h="5928" extrusionOk="0">
                  <a:moveTo>
                    <a:pt x="5229" y="1"/>
                  </a:moveTo>
                  <a:cubicBezTo>
                    <a:pt x="1612" y="1"/>
                    <a:pt x="1" y="1338"/>
                    <a:pt x="31" y="2979"/>
                  </a:cubicBezTo>
                  <a:cubicBezTo>
                    <a:pt x="31" y="4590"/>
                    <a:pt x="1581" y="5928"/>
                    <a:pt x="5229" y="5928"/>
                  </a:cubicBezTo>
                  <a:cubicBezTo>
                    <a:pt x="8846" y="5928"/>
                    <a:pt x="16384" y="2979"/>
                    <a:pt x="16384" y="2979"/>
                  </a:cubicBezTo>
                  <a:cubicBezTo>
                    <a:pt x="16384" y="2979"/>
                    <a:pt x="8876" y="1"/>
                    <a:pt x="5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1"/>
            <p:cNvSpPr/>
            <p:nvPr/>
          </p:nvSpPr>
          <p:spPr>
            <a:xfrm>
              <a:off x="1776125" y="1507225"/>
              <a:ext cx="318425" cy="306950"/>
            </a:xfrm>
            <a:custGeom>
              <a:avLst/>
              <a:gdLst/>
              <a:ahLst/>
              <a:cxnLst/>
              <a:rect l="l" t="t" r="r" b="b"/>
              <a:pathLst>
                <a:path w="12737" h="12278" extrusionOk="0">
                  <a:moveTo>
                    <a:pt x="2787" y="1"/>
                  </a:moveTo>
                  <a:cubicBezTo>
                    <a:pt x="2120" y="1"/>
                    <a:pt x="1560" y="243"/>
                    <a:pt x="1126" y="666"/>
                  </a:cubicBezTo>
                  <a:cubicBezTo>
                    <a:pt x="1" y="1852"/>
                    <a:pt x="153" y="3858"/>
                    <a:pt x="2737" y="6441"/>
                  </a:cubicBezTo>
                  <a:cubicBezTo>
                    <a:pt x="5290" y="9025"/>
                    <a:pt x="12737" y="12277"/>
                    <a:pt x="12737" y="12277"/>
                  </a:cubicBezTo>
                  <a:cubicBezTo>
                    <a:pt x="12737" y="12277"/>
                    <a:pt x="9484" y="4861"/>
                    <a:pt x="6901" y="2277"/>
                  </a:cubicBezTo>
                  <a:cubicBezTo>
                    <a:pt x="5290" y="666"/>
                    <a:pt x="3891"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10"/>
        <p:cNvGrpSpPr/>
        <p:nvPr/>
      </p:nvGrpSpPr>
      <p:grpSpPr>
        <a:xfrm>
          <a:off x="0" y="0"/>
          <a:ext cx="0" cy="0"/>
          <a:chOff x="0" y="0"/>
          <a:chExt cx="0" cy="0"/>
        </a:xfrm>
      </p:grpSpPr>
      <p:sp>
        <p:nvSpPr>
          <p:cNvPr id="1411" name="Google Shape;1411;p57"/>
          <p:cNvSpPr txBox="1">
            <a:spLocks noGrp="1"/>
          </p:cNvSpPr>
          <p:nvPr>
            <p:ph type="title" idx="2"/>
          </p:nvPr>
        </p:nvSpPr>
        <p:spPr>
          <a:xfrm>
            <a:off x="909336" y="1507809"/>
            <a:ext cx="3503100" cy="40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STRATEGY 1</a:t>
            </a:r>
            <a:endParaRPr/>
          </a:p>
        </p:txBody>
      </p:sp>
      <p:sp>
        <p:nvSpPr>
          <p:cNvPr id="1412" name="Google Shape;1412;p57"/>
          <p:cNvSpPr txBox="1">
            <a:spLocks noGrp="1"/>
          </p:cNvSpPr>
          <p:nvPr>
            <p:ph type="title" idx="3"/>
          </p:nvPr>
        </p:nvSpPr>
        <p:spPr>
          <a:xfrm>
            <a:off x="4729436" y="1507809"/>
            <a:ext cx="3503100" cy="40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STRATEGY 2</a:t>
            </a:r>
            <a:endParaRPr/>
          </a:p>
        </p:txBody>
      </p:sp>
      <p:sp>
        <p:nvSpPr>
          <p:cNvPr id="1413" name="Google Shape;1413;p57"/>
          <p:cNvSpPr txBox="1">
            <a:spLocks noGrp="1"/>
          </p:cNvSpPr>
          <p:nvPr>
            <p:ph type="subTitle" idx="1"/>
          </p:nvPr>
        </p:nvSpPr>
        <p:spPr>
          <a:xfrm>
            <a:off x="4729449" y="1938675"/>
            <a:ext cx="3503100" cy="2653200"/>
          </a:xfrm>
          <a:prstGeom prst="rect">
            <a:avLst/>
          </a:prstGeom>
        </p:spPr>
        <p:txBody>
          <a:bodyPr spcFirstLastPara="1" wrap="square" lIns="137150" tIns="91425" rIns="137150" bIns="91425" anchor="t" anchorCtr="0">
            <a:noAutofit/>
          </a:bodyPr>
          <a:lstStyle/>
          <a:p>
            <a:pPr marL="0" lvl="0" indent="0" algn="ctr"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it has been deemed to be non-habitable planet</a:t>
            </a:r>
            <a:endParaRPr/>
          </a:p>
        </p:txBody>
      </p:sp>
      <p:sp>
        <p:nvSpPr>
          <p:cNvPr id="1414" name="Google Shape;1414;p57"/>
          <p:cNvSpPr txBox="1">
            <a:spLocks noGrp="1"/>
          </p:cNvSpPr>
          <p:nvPr>
            <p:ph type="subTitle" idx="4"/>
          </p:nvPr>
        </p:nvSpPr>
        <p:spPr>
          <a:xfrm>
            <a:off x="909336" y="1938675"/>
            <a:ext cx="3503100" cy="2653200"/>
          </a:xfrm>
          <a:prstGeom prst="rect">
            <a:avLst/>
          </a:prstGeom>
        </p:spPr>
        <p:txBody>
          <a:bodyPr spcFirstLastPara="1" wrap="square" lIns="137150" tIns="91425" rIns="137150" bIns="91425" anchor="t" anchorCtr="0">
            <a:noAutofit/>
          </a:bodyPr>
          <a:lstStyle/>
          <a:p>
            <a:pPr marL="0" lvl="0" indent="0" algn="ctr"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1415" name="Google Shape;1415;p57"/>
          <p:cNvSpPr txBox="1">
            <a:spLocks noGrp="1"/>
          </p:cNvSpPr>
          <p:nvPr>
            <p:ph type="title"/>
          </p:nvPr>
        </p:nvSpPr>
        <p:spPr>
          <a:xfrm>
            <a:off x="720000" y="52536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4"/>
                </a:solidFill>
              </a:rPr>
              <a:t>THE BUSINESS</a:t>
            </a:r>
            <a:r>
              <a:rPr lang="en"/>
              <a:t> </a:t>
            </a:r>
            <a:r>
              <a:rPr lang="en">
                <a:solidFill>
                  <a:schemeClr val="lt2"/>
                </a:solidFill>
              </a:rPr>
              <a:t>STRATEGY</a:t>
            </a:r>
            <a:endParaRPr>
              <a:solidFill>
                <a:schemeClr val="lt2"/>
              </a:solidFill>
            </a:endParaRPr>
          </a:p>
        </p:txBody>
      </p:sp>
      <p:grpSp>
        <p:nvGrpSpPr>
          <p:cNvPr id="1416" name="Google Shape;1416;p57"/>
          <p:cNvGrpSpPr/>
          <p:nvPr/>
        </p:nvGrpSpPr>
        <p:grpSpPr>
          <a:xfrm>
            <a:off x="7854029" y="4147461"/>
            <a:ext cx="768749" cy="768749"/>
            <a:chOff x="75704" y="2675011"/>
            <a:chExt cx="768749" cy="768749"/>
          </a:xfrm>
        </p:grpSpPr>
        <p:sp>
          <p:nvSpPr>
            <p:cNvPr id="1417" name="Google Shape;1417;p57"/>
            <p:cNvSpPr/>
            <p:nvPr/>
          </p:nvSpPr>
          <p:spPr>
            <a:xfrm>
              <a:off x="400098" y="2675011"/>
              <a:ext cx="121268" cy="768749"/>
            </a:xfrm>
            <a:custGeom>
              <a:avLst/>
              <a:gdLst/>
              <a:ahLst/>
              <a:cxnLst/>
              <a:rect l="l" t="t" r="r" b="b"/>
              <a:pathLst>
                <a:path w="2255" h="14295" extrusionOk="0">
                  <a:moveTo>
                    <a:pt x="1127" y="0"/>
                  </a:moveTo>
                  <a:cubicBezTo>
                    <a:pt x="494" y="0"/>
                    <a:pt x="1" y="3192"/>
                    <a:pt x="1" y="7159"/>
                  </a:cubicBezTo>
                  <a:cubicBezTo>
                    <a:pt x="1" y="11126"/>
                    <a:pt x="494" y="14294"/>
                    <a:pt x="1127" y="14294"/>
                  </a:cubicBezTo>
                  <a:cubicBezTo>
                    <a:pt x="1761" y="14294"/>
                    <a:pt x="2254" y="11102"/>
                    <a:pt x="2254" y="7159"/>
                  </a:cubicBezTo>
                  <a:cubicBezTo>
                    <a:pt x="2254" y="3192"/>
                    <a:pt x="1761" y="0"/>
                    <a:pt x="1127"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7"/>
            <p:cNvSpPr/>
            <p:nvPr/>
          </p:nvSpPr>
          <p:spPr>
            <a:xfrm>
              <a:off x="164063" y="2783860"/>
              <a:ext cx="593327" cy="551058"/>
            </a:xfrm>
            <a:custGeom>
              <a:avLst/>
              <a:gdLst/>
              <a:ahLst/>
              <a:cxnLst/>
              <a:rect l="l" t="t" r="r" b="b"/>
              <a:pathLst>
                <a:path w="11033" h="10247" extrusionOk="0">
                  <a:moveTo>
                    <a:pt x="10371" y="0"/>
                  </a:moveTo>
                  <a:cubicBezTo>
                    <a:pt x="9600" y="0"/>
                    <a:pt x="7214" y="1794"/>
                    <a:pt x="4695" y="4314"/>
                  </a:cubicBezTo>
                  <a:cubicBezTo>
                    <a:pt x="1925" y="7130"/>
                    <a:pt x="1" y="9735"/>
                    <a:pt x="447" y="10181"/>
                  </a:cubicBezTo>
                  <a:cubicBezTo>
                    <a:pt x="490" y="10225"/>
                    <a:pt x="555" y="10246"/>
                    <a:pt x="639" y="10246"/>
                  </a:cubicBezTo>
                  <a:cubicBezTo>
                    <a:pt x="1409" y="10246"/>
                    <a:pt x="3795" y="8452"/>
                    <a:pt x="6314" y="5933"/>
                  </a:cubicBezTo>
                  <a:cubicBezTo>
                    <a:pt x="9108" y="3140"/>
                    <a:pt x="11032" y="511"/>
                    <a:pt x="10563" y="65"/>
                  </a:cubicBezTo>
                  <a:cubicBezTo>
                    <a:pt x="10519" y="22"/>
                    <a:pt x="10454" y="0"/>
                    <a:pt x="10371"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7"/>
            <p:cNvSpPr/>
            <p:nvPr/>
          </p:nvSpPr>
          <p:spPr>
            <a:xfrm>
              <a:off x="75704" y="2998115"/>
              <a:ext cx="768749" cy="122505"/>
            </a:xfrm>
            <a:custGeom>
              <a:avLst/>
              <a:gdLst/>
              <a:ahLst/>
              <a:cxnLst/>
              <a:rect l="l" t="t" r="r" b="b"/>
              <a:pathLst>
                <a:path w="14295" h="2278" extrusionOk="0">
                  <a:moveTo>
                    <a:pt x="7159" y="1"/>
                  </a:moveTo>
                  <a:cubicBezTo>
                    <a:pt x="3216" y="1"/>
                    <a:pt x="1" y="517"/>
                    <a:pt x="1" y="1151"/>
                  </a:cubicBezTo>
                  <a:cubicBezTo>
                    <a:pt x="1" y="1761"/>
                    <a:pt x="3216" y="2278"/>
                    <a:pt x="7159" y="2278"/>
                  </a:cubicBezTo>
                  <a:cubicBezTo>
                    <a:pt x="11103" y="2278"/>
                    <a:pt x="14295" y="1785"/>
                    <a:pt x="14295" y="1151"/>
                  </a:cubicBezTo>
                  <a:cubicBezTo>
                    <a:pt x="14295" y="517"/>
                    <a:pt x="11103" y="1"/>
                    <a:pt x="7159" y="1"/>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7"/>
            <p:cNvSpPr/>
            <p:nvPr/>
          </p:nvSpPr>
          <p:spPr>
            <a:xfrm>
              <a:off x="165354" y="2783860"/>
              <a:ext cx="592036" cy="551058"/>
            </a:xfrm>
            <a:custGeom>
              <a:avLst/>
              <a:gdLst/>
              <a:ahLst/>
              <a:cxnLst/>
              <a:rect l="l" t="t" r="r" b="b"/>
              <a:pathLst>
                <a:path w="11009" h="10247" extrusionOk="0">
                  <a:moveTo>
                    <a:pt x="632" y="0"/>
                  </a:moveTo>
                  <a:cubicBezTo>
                    <a:pt x="550" y="0"/>
                    <a:pt x="488" y="22"/>
                    <a:pt x="446" y="65"/>
                  </a:cubicBezTo>
                  <a:cubicBezTo>
                    <a:pt x="0" y="511"/>
                    <a:pt x="1901" y="3140"/>
                    <a:pt x="4694" y="5933"/>
                  </a:cubicBezTo>
                  <a:cubicBezTo>
                    <a:pt x="7214" y="8452"/>
                    <a:pt x="9600" y="10246"/>
                    <a:pt x="10370" y="10246"/>
                  </a:cubicBezTo>
                  <a:cubicBezTo>
                    <a:pt x="10454" y="10246"/>
                    <a:pt x="10518" y="10225"/>
                    <a:pt x="10562" y="10181"/>
                  </a:cubicBezTo>
                  <a:cubicBezTo>
                    <a:pt x="11008" y="9735"/>
                    <a:pt x="9107" y="7107"/>
                    <a:pt x="6314" y="4314"/>
                  </a:cubicBezTo>
                  <a:cubicBezTo>
                    <a:pt x="3773" y="1794"/>
                    <a:pt x="1386" y="0"/>
                    <a:pt x="632"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57"/>
          <p:cNvGrpSpPr/>
          <p:nvPr/>
        </p:nvGrpSpPr>
        <p:grpSpPr>
          <a:xfrm>
            <a:off x="253560" y="443861"/>
            <a:ext cx="932867" cy="903424"/>
            <a:chOff x="5861574" y="2081635"/>
            <a:chExt cx="1163321" cy="1126604"/>
          </a:xfrm>
        </p:grpSpPr>
        <p:sp>
          <p:nvSpPr>
            <p:cNvPr id="1422" name="Google Shape;1422;p57"/>
            <p:cNvSpPr/>
            <p:nvPr/>
          </p:nvSpPr>
          <p:spPr>
            <a:xfrm flipH="1">
              <a:off x="5861574" y="2606265"/>
              <a:ext cx="659529" cy="601974"/>
            </a:xfrm>
            <a:custGeom>
              <a:avLst/>
              <a:gdLst/>
              <a:ahLst/>
              <a:cxnLst/>
              <a:rect l="l" t="t" r="r" b="b"/>
              <a:pathLst>
                <a:path w="12628" h="11526" extrusionOk="0">
                  <a:moveTo>
                    <a:pt x="6314" y="1"/>
                  </a:moveTo>
                  <a:cubicBezTo>
                    <a:pt x="4841" y="1"/>
                    <a:pt x="3369" y="564"/>
                    <a:pt x="2254" y="1691"/>
                  </a:cubicBezTo>
                  <a:cubicBezTo>
                    <a:pt x="1" y="3944"/>
                    <a:pt x="1" y="7582"/>
                    <a:pt x="2254" y="9835"/>
                  </a:cubicBezTo>
                  <a:cubicBezTo>
                    <a:pt x="3369" y="10962"/>
                    <a:pt x="4841" y="11525"/>
                    <a:pt x="6314" y="11525"/>
                  </a:cubicBezTo>
                  <a:cubicBezTo>
                    <a:pt x="7787" y="11525"/>
                    <a:pt x="9260" y="10962"/>
                    <a:pt x="10375" y="9835"/>
                  </a:cubicBezTo>
                  <a:cubicBezTo>
                    <a:pt x="12628" y="7582"/>
                    <a:pt x="12628" y="3944"/>
                    <a:pt x="10375" y="1691"/>
                  </a:cubicBezTo>
                  <a:cubicBezTo>
                    <a:pt x="9260" y="564"/>
                    <a:pt x="7787" y="1"/>
                    <a:pt x="6314"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7"/>
            <p:cNvSpPr/>
            <p:nvPr/>
          </p:nvSpPr>
          <p:spPr>
            <a:xfrm flipH="1">
              <a:off x="6505125" y="2259054"/>
              <a:ext cx="349402" cy="318483"/>
            </a:xfrm>
            <a:custGeom>
              <a:avLst/>
              <a:gdLst/>
              <a:ahLst/>
              <a:cxnLst/>
              <a:rect l="l" t="t" r="r" b="b"/>
              <a:pathLst>
                <a:path w="6690" h="6098" extrusionOk="0">
                  <a:moveTo>
                    <a:pt x="3333" y="1"/>
                  </a:moveTo>
                  <a:cubicBezTo>
                    <a:pt x="2553" y="1"/>
                    <a:pt x="1773" y="300"/>
                    <a:pt x="1174" y="899"/>
                  </a:cubicBezTo>
                  <a:cubicBezTo>
                    <a:pt x="0" y="2096"/>
                    <a:pt x="0" y="4020"/>
                    <a:pt x="1174" y="5217"/>
                  </a:cubicBezTo>
                  <a:cubicBezTo>
                    <a:pt x="1773" y="5804"/>
                    <a:pt x="2553" y="6097"/>
                    <a:pt x="3333" y="6097"/>
                  </a:cubicBezTo>
                  <a:cubicBezTo>
                    <a:pt x="4114" y="6097"/>
                    <a:pt x="4894" y="5804"/>
                    <a:pt x="5493" y="5217"/>
                  </a:cubicBezTo>
                  <a:cubicBezTo>
                    <a:pt x="6690" y="4020"/>
                    <a:pt x="6690" y="2096"/>
                    <a:pt x="5493" y="899"/>
                  </a:cubicBezTo>
                  <a:cubicBezTo>
                    <a:pt x="4894" y="300"/>
                    <a:pt x="4114" y="1"/>
                    <a:pt x="3333"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7"/>
            <p:cNvSpPr/>
            <p:nvPr/>
          </p:nvSpPr>
          <p:spPr>
            <a:xfrm flipH="1">
              <a:off x="6894953" y="2081635"/>
              <a:ext cx="129942" cy="129994"/>
            </a:xfrm>
            <a:custGeom>
              <a:avLst/>
              <a:gdLst/>
              <a:ahLst/>
              <a:cxnLst/>
              <a:rect l="l" t="t" r="r" b="b"/>
              <a:pathLst>
                <a:path w="2488" h="2489" extrusionOk="0">
                  <a:moveTo>
                    <a:pt x="1244" y="0"/>
                  </a:moveTo>
                  <a:cubicBezTo>
                    <a:pt x="563" y="0"/>
                    <a:pt x="0" y="564"/>
                    <a:pt x="0" y="1244"/>
                  </a:cubicBezTo>
                  <a:cubicBezTo>
                    <a:pt x="0" y="1925"/>
                    <a:pt x="563" y="2488"/>
                    <a:pt x="1244" y="2488"/>
                  </a:cubicBezTo>
                  <a:cubicBezTo>
                    <a:pt x="1925" y="2488"/>
                    <a:pt x="2488" y="1925"/>
                    <a:pt x="2488" y="1244"/>
                  </a:cubicBezTo>
                  <a:cubicBezTo>
                    <a:pt x="2488" y="564"/>
                    <a:pt x="1925" y="0"/>
                    <a:pt x="1244" y="0"/>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57"/>
        <p:cNvGrpSpPr/>
        <p:nvPr/>
      </p:nvGrpSpPr>
      <p:grpSpPr>
        <a:xfrm>
          <a:off x="0" y="0"/>
          <a:ext cx="0" cy="0"/>
          <a:chOff x="0" y="0"/>
          <a:chExt cx="0" cy="0"/>
        </a:xfrm>
      </p:grpSpPr>
      <p:grpSp>
        <p:nvGrpSpPr>
          <p:cNvPr id="1458" name="Google Shape;1458;p59"/>
          <p:cNvGrpSpPr/>
          <p:nvPr/>
        </p:nvGrpSpPr>
        <p:grpSpPr>
          <a:xfrm>
            <a:off x="-1571108" y="-1460073"/>
            <a:ext cx="3697846" cy="3337747"/>
            <a:chOff x="1740732" y="712175"/>
            <a:chExt cx="4287854" cy="3870300"/>
          </a:xfrm>
        </p:grpSpPr>
        <p:grpSp>
          <p:nvGrpSpPr>
            <p:cNvPr id="1459" name="Google Shape;1459;p59"/>
            <p:cNvGrpSpPr/>
            <p:nvPr/>
          </p:nvGrpSpPr>
          <p:grpSpPr>
            <a:xfrm>
              <a:off x="2341558" y="712175"/>
              <a:ext cx="3381042" cy="3870300"/>
              <a:chOff x="2341558" y="712175"/>
              <a:chExt cx="3381042" cy="3870300"/>
            </a:xfrm>
          </p:grpSpPr>
          <p:cxnSp>
            <p:nvCxnSpPr>
              <p:cNvPr id="1460" name="Google Shape;1460;p59"/>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461" name="Google Shape;1461;p59"/>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462" name="Google Shape;1462;p59"/>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463" name="Google Shape;1463;p59"/>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464" name="Google Shape;1464;p59"/>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465" name="Google Shape;1465;p59"/>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1466" name="Google Shape;1466;p59"/>
            <p:cNvGrpSpPr/>
            <p:nvPr/>
          </p:nvGrpSpPr>
          <p:grpSpPr>
            <a:xfrm rot="5400000">
              <a:off x="2532242" y="516414"/>
              <a:ext cx="2704835" cy="4287854"/>
              <a:chOff x="2341561" y="712175"/>
              <a:chExt cx="2704835" cy="3535500"/>
            </a:xfrm>
          </p:grpSpPr>
          <p:cxnSp>
            <p:nvCxnSpPr>
              <p:cNvPr id="1467" name="Google Shape;1467;p59"/>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468" name="Google Shape;1468;p59"/>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469" name="Google Shape;1469;p59"/>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470" name="Google Shape;1470;p59"/>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471" name="Google Shape;1471;p59"/>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aphicFrame>
        <p:nvGraphicFramePr>
          <p:cNvPr id="1472" name="Google Shape;1472;p59"/>
          <p:cNvGraphicFramePr/>
          <p:nvPr/>
        </p:nvGraphicFramePr>
        <p:xfrm>
          <a:off x="1022197" y="1786821"/>
          <a:ext cx="7112700" cy="2438300"/>
        </p:xfrm>
        <a:graphic>
          <a:graphicData uri="http://schemas.openxmlformats.org/drawingml/2006/table">
            <a:tbl>
              <a:tblPr>
                <a:noFill/>
                <a:tableStyleId>{ED37A3E3-71DD-40CB-B4DC-6FED39CE4359}</a:tableStyleId>
              </a:tblPr>
              <a:tblGrid>
                <a:gridCol w="2446025">
                  <a:extLst>
                    <a:ext uri="{9D8B030D-6E8A-4147-A177-3AD203B41FA5}">
                      <a16:colId xmlns:a16="http://schemas.microsoft.com/office/drawing/2014/main" val="20000"/>
                    </a:ext>
                  </a:extLst>
                </a:gridCol>
                <a:gridCol w="2409700">
                  <a:extLst>
                    <a:ext uri="{9D8B030D-6E8A-4147-A177-3AD203B41FA5}">
                      <a16:colId xmlns:a16="http://schemas.microsoft.com/office/drawing/2014/main" val="20001"/>
                    </a:ext>
                  </a:extLst>
                </a:gridCol>
                <a:gridCol w="2256975">
                  <a:extLst>
                    <a:ext uri="{9D8B030D-6E8A-4147-A177-3AD203B41FA5}">
                      <a16:colId xmlns:a16="http://schemas.microsoft.com/office/drawing/2014/main" val="20002"/>
                    </a:ext>
                  </a:extLst>
                </a:gridCol>
              </a:tblGrid>
              <a:tr h="609575">
                <a:tc>
                  <a:txBody>
                    <a:bodyPr/>
                    <a:lstStyle/>
                    <a:p>
                      <a:pPr marL="0" lvl="0" indent="0" algn="ctr" rtl="0">
                        <a:spcBef>
                          <a:spcPts val="0"/>
                        </a:spcBef>
                        <a:spcAft>
                          <a:spcPts val="0"/>
                        </a:spcAft>
                        <a:buNone/>
                      </a:pPr>
                      <a:endParaRPr sz="1900">
                        <a:solidFill>
                          <a:schemeClr val="lt1"/>
                        </a:solidFill>
                        <a:latin typeface="Anek Latin"/>
                        <a:ea typeface="Anek Latin"/>
                        <a:cs typeface="Anek Latin"/>
                        <a:sym typeface="Anek Latin"/>
                      </a:endParaRPr>
                    </a:p>
                  </a:txBody>
                  <a:tcPr marL="91425" marR="91425" marT="91425" marB="91425" anchor="ctr">
                    <a:lnL w="38100"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38100" cap="flat" cmpd="sng">
                      <a:solidFill>
                        <a:schemeClr val="dk1">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900">
                          <a:solidFill>
                            <a:schemeClr val="lt1"/>
                          </a:solidFill>
                          <a:latin typeface="Gilda Display"/>
                          <a:ea typeface="Gilda Display"/>
                          <a:cs typeface="Gilda Display"/>
                          <a:sym typeface="Gilda Display"/>
                        </a:rPr>
                        <a:t>DESCRIPTION</a:t>
                      </a:r>
                      <a:endParaRPr sz="1900">
                        <a:solidFill>
                          <a:schemeClr val="lt1"/>
                        </a:solidFill>
                        <a:latin typeface="Gilda Display"/>
                        <a:ea typeface="Gilda Display"/>
                        <a:cs typeface="Gilda Display"/>
                        <a:sym typeface="Gilda Display"/>
                      </a:endParaRPr>
                    </a:p>
                  </a:txBody>
                  <a:tcPr marL="0" marR="0" marT="0" marB="0"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900">
                          <a:solidFill>
                            <a:schemeClr val="lt1"/>
                          </a:solidFill>
                          <a:latin typeface="Gilda Display"/>
                          <a:ea typeface="Gilda Display"/>
                          <a:cs typeface="Gilda Display"/>
                          <a:sym typeface="Gilda Display"/>
                        </a:rPr>
                        <a:t>EXAMPLE</a:t>
                      </a:r>
                      <a:endParaRPr sz="1900">
                        <a:solidFill>
                          <a:schemeClr val="lt1"/>
                        </a:solidFill>
                        <a:latin typeface="Gilda Display"/>
                        <a:ea typeface="Gilda Display"/>
                        <a:cs typeface="Gilda Display"/>
                        <a:sym typeface="Gilda Display"/>
                      </a:endParaRPr>
                    </a:p>
                  </a:txBody>
                  <a:tcPr marL="0" marR="0"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gradFill>
                      <a:gsLst>
                        <a:gs pos="0">
                          <a:schemeClr val="lt2"/>
                        </a:gs>
                        <a:gs pos="73000">
                          <a:srgbClr val="C9A2C6"/>
                        </a:gs>
                        <a:gs pos="100000">
                          <a:srgbClr val="9984D1"/>
                        </a:gs>
                        <a:gs pos="100000">
                          <a:schemeClr val="dk2"/>
                        </a:gs>
                      </a:gsLst>
                      <a:lin ang="5400700" scaled="0"/>
                    </a:gradFill>
                  </a:tcPr>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sz="1900">
                          <a:solidFill>
                            <a:schemeClr val="accent4"/>
                          </a:solidFill>
                          <a:latin typeface="Gilda Display"/>
                          <a:ea typeface="Gilda Display"/>
                          <a:cs typeface="Gilda Display"/>
                          <a:sym typeface="Gilda Display"/>
                        </a:rPr>
                        <a:t>SITUATION</a:t>
                      </a:r>
                      <a:endParaRPr sz="1900">
                        <a:solidFill>
                          <a:schemeClr val="accent4"/>
                        </a:solidFill>
                        <a:latin typeface="Gilda Display"/>
                        <a:ea typeface="Gilda Display"/>
                        <a:cs typeface="Gilda Display"/>
                        <a:sym typeface="Gilda Display"/>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Jupiter is the biggest planet in the Solar System</a:t>
                      </a:r>
                      <a:endParaRPr>
                        <a:solidFill>
                          <a:schemeClr val="lt1"/>
                        </a:solidFill>
                        <a:latin typeface="Assistant"/>
                        <a:ea typeface="Assistant"/>
                        <a:cs typeface="Assistant"/>
                        <a:sym typeface="Assistant"/>
                      </a:endParaRPr>
                    </a:p>
                  </a:txBody>
                  <a:tcPr marL="182875" marR="18287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Venus has a beautiful name, but it’s terribly hot</a:t>
                      </a:r>
                      <a:endParaRPr>
                        <a:solidFill>
                          <a:schemeClr val="lt1"/>
                        </a:solidFill>
                        <a:latin typeface="Assistant"/>
                        <a:ea typeface="Assistant"/>
                        <a:cs typeface="Assistant"/>
                        <a:sym typeface="Assistant"/>
                      </a:endParaRPr>
                    </a:p>
                  </a:txBody>
                  <a:tcPr marL="182875" marR="18287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1"/>
                    </a:solidFill>
                  </a:tcPr>
                </a:tc>
                <a:extLst>
                  <a:ext uri="{0D108BD9-81ED-4DB2-BD59-A6C34878D82A}">
                    <a16:rowId xmlns:a16="http://schemas.microsoft.com/office/drawing/2014/main" val="10001"/>
                  </a:ext>
                </a:extLst>
              </a:tr>
              <a:tr h="609575">
                <a:tc>
                  <a:txBody>
                    <a:bodyPr/>
                    <a:lstStyle/>
                    <a:p>
                      <a:pPr marL="0" lvl="0" indent="0" algn="ctr" rtl="0">
                        <a:spcBef>
                          <a:spcPts val="0"/>
                        </a:spcBef>
                        <a:spcAft>
                          <a:spcPts val="0"/>
                        </a:spcAft>
                        <a:buNone/>
                      </a:pPr>
                      <a:r>
                        <a:rPr lang="en" sz="1900">
                          <a:solidFill>
                            <a:schemeClr val="accent4"/>
                          </a:solidFill>
                          <a:latin typeface="Gilda Display"/>
                          <a:ea typeface="Gilda Display"/>
                          <a:cs typeface="Gilda Display"/>
                          <a:sym typeface="Gilda Display"/>
                        </a:rPr>
                        <a:t>COMPLICATION</a:t>
                      </a:r>
                      <a:endParaRPr sz="1900">
                        <a:solidFill>
                          <a:schemeClr val="accent4"/>
                        </a:solidFill>
                        <a:latin typeface="Gilda Display"/>
                        <a:ea typeface="Gilda Display"/>
                        <a:cs typeface="Gilda Display"/>
                        <a:sym typeface="Gilda Display"/>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Neptune is blue due to the presence of methane gas</a:t>
                      </a:r>
                      <a:endParaRPr>
                        <a:solidFill>
                          <a:schemeClr val="lt1"/>
                        </a:solidFill>
                        <a:latin typeface="Assistant"/>
                        <a:ea typeface="Assistant"/>
                        <a:cs typeface="Assistant"/>
                        <a:sym typeface="Assistant"/>
                      </a:endParaRPr>
                    </a:p>
                  </a:txBody>
                  <a:tcPr marL="182875" marR="18287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Despite being red, Mars is very cold</a:t>
                      </a:r>
                      <a:endParaRPr>
                        <a:solidFill>
                          <a:schemeClr val="lt1"/>
                        </a:solidFill>
                        <a:latin typeface="Assistant"/>
                        <a:ea typeface="Assistant"/>
                        <a:cs typeface="Assistant"/>
                        <a:sym typeface="Assistant"/>
                      </a:endParaRPr>
                    </a:p>
                  </a:txBody>
                  <a:tcPr marL="182875" marR="18287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1"/>
                    </a:solidFill>
                  </a:tcPr>
                </a:tc>
                <a:extLst>
                  <a:ext uri="{0D108BD9-81ED-4DB2-BD59-A6C34878D82A}">
                    <a16:rowId xmlns:a16="http://schemas.microsoft.com/office/drawing/2014/main" val="10002"/>
                  </a:ext>
                </a:extLst>
              </a:tr>
              <a:tr h="609575">
                <a:tc>
                  <a:txBody>
                    <a:bodyPr/>
                    <a:lstStyle/>
                    <a:p>
                      <a:pPr marL="0" lvl="0" indent="0" algn="ctr" rtl="0">
                        <a:spcBef>
                          <a:spcPts val="0"/>
                        </a:spcBef>
                        <a:spcAft>
                          <a:spcPts val="0"/>
                        </a:spcAft>
                        <a:buNone/>
                      </a:pPr>
                      <a:r>
                        <a:rPr lang="en" sz="1900">
                          <a:solidFill>
                            <a:schemeClr val="accent4"/>
                          </a:solidFill>
                          <a:latin typeface="Gilda Display"/>
                          <a:ea typeface="Gilda Display"/>
                          <a:cs typeface="Gilda Display"/>
                          <a:sym typeface="Gilda Display"/>
                        </a:rPr>
                        <a:t>QUESTION</a:t>
                      </a:r>
                      <a:endParaRPr sz="1900">
                        <a:solidFill>
                          <a:schemeClr val="accent4"/>
                        </a:solidFill>
                        <a:latin typeface="Gilda Display"/>
                        <a:ea typeface="Gilda Display"/>
                        <a:cs typeface="Gilda Display"/>
                        <a:sym typeface="Gilda Display"/>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Earth is also known as the blue planet</a:t>
                      </a:r>
                      <a:endParaRPr>
                        <a:solidFill>
                          <a:schemeClr val="lt1"/>
                        </a:solidFill>
                        <a:latin typeface="Assistant"/>
                        <a:ea typeface="Assistant"/>
                        <a:cs typeface="Assistant"/>
                        <a:sym typeface="Assistant"/>
                      </a:endParaRPr>
                    </a:p>
                  </a:txBody>
                  <a:tcPr marL="182875" marR="18287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Saturn is not solid like Earth, but is a gas giant</a:t>
                      </a:r>
                      <a:endParaRPr>
                        <a:solidFill>
                          <a:schemeClr val="lt1"/>
                        </a:solidFill>
                        <a:latin typeface="Assistant"/>
                        <a:ea typeface="Assistant"/>
                        <a:cs typeface="Assistant"/>
                        <a:sym typeface="Assistant"/>
                      </a:endParaRPr>
                    </a:p>
                  </a:txBody>
                  <a:tcPr marL="182875" marR="18287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1"/>
                    </a:solidFill>
                  </a:tcPr>
                </a:tc>
                <a:extLst>
                  <a:ext uri="{0D108BD9-81ED-4DB2-BD59-A6C34878D82A}">
                    <a16:rowId xmlns:a16="http://schemas.microsoft.com/office/drawing/2014/main" val="10003"/>
                  </a:ext>
                </a:extLst>
              </a:tr>
            </a:tbl>
          </a:graphicData>
        </a:graphic>
      </p:graphicFrame>
      <p:sp>
        <p:nvSpPr>
          <p:cNvPr id="1473" name="Google Shape;1473;p59"/>
          <p:cNvSpPr txBox="1">
            <a:spLocks noGrp="1"/>
          </p:cNvSpPr>
          <p:nvPr>
            <p:ph type="title"/>
          </p:nvPr>
        </p:nvSpPr>
        <p:spPr>
          <a:xfrm>
            <a:off x="720000" y="531895"/>
            <a:ext cx="7704000" cy="572700"/>
          </a:xfrm>
          <a:prstGeom prst="rect">
            <a:avLst/>
          </a:prstGeom>
          <a:solidFill>
            <a:schemeClr val="dk1"/>
          </a:solidFill>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4"/>
                </a:solidFill>
              </a:rPr>
              <a:t>KEY DRIVERS OF</a:t>
            </a:r>
            <a:r>
              <a:rPr lang="en"/>
              <a:t> </a:t>
            </a:r>
            <a:r>
              <a:rPr lang="en">
                <a:solidFill>
                  <a:schemeClr val="lt2"/>
                </a:solidFill>
              </a:rPr>
              <a:t>THE PROFIT</a:t>
            </a:r>
            <a:endParaRPr>
              <a:solidFill>
                <a:schemeClr val="lt2"/>
              </a:solidFill>
            </a:endParaRPr>
          </a:p>
        </p:txBody>
      </p:sp>
      <p:grpSp>
        <p:nvGrpSpPr>
          <p:cNvPr id="1474" name="Google Shape;1474;p59"/>
          <p:cNvGrpSpPr/>
          <p:nvPr/>
        </p:nvGrpSpPr>
        <p:grpSpPr>
          <a:xfrm flipH="1">
            <a:off x="180945" y="155501"/>
            <a:ext cx="949110" cy="949110"/>
            <a:chOff x="5767154" y="1918579"/>
            <a:chExt cx="1379119" cy="1379119"/>
          </a:xfrm>
        </p:grpSpPr>
        <p:sp>
          <p:nvSpPr>
            <p:cNvPr id="1475" name="Google Shape;1475;p59"/>
            <p:cNvSpPr/>
            <p:nvPr/>
          </p:nvSpPr>
          <p:spPr>
            <a:xfrm flipH="1">
              <a:off x="5767154" y="1918579"/>
              <a:ext cx="1379119" cy="1379119"/>
            </a:xfrm>
            <a:custGeom>
              <a:avLst/>
              <a:gdLst/>
              <a:ahLst/>
              <a:cxnLst/>
              <a:rect l="l" t="t" r="r" b="b"/>
              <a:pathLst>
                <a:path w="26406" h="26406" extrusionOk="0">
                  <a:moveTo>
                    <a:pt x="0" y="1"/>
                  </a:moveTo>
                  <a:lnTo>
                    <a:pt x="0" y="26406"/>
                  </a:lnTo>
                  <a:cubicBezTo>
                    <a:pt x="14576" y="26406"/>
                    <a:pt x="26405" y="14576"/>
                    <a:pt x="26405"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9"/>
            <p:cNvSpPr/>
            <p:nvPr/>
          </p:nvSpPr>
          <p:spPr>
            <a:xfrm flipH="1">
              <a:off x="5861574" y="2606265"/>
              <a:ext cx="659529" cy="601974"/>
            </a:xfrm>
            <a:custGeom>
              <a:avLst/>
              <a:gdLst/>
              <a:ahLst/>
              <a:cxnLst/>
              <a:rect l="l" t="t" r="r" b="b"/>
              <a:pathLst>
                <a:path w="12628" h="11526" extrusionOk="0">
                  <a:moveTo>
                    <a:pt x="6314" y="1"/>
                  </a:moveTo>
                  <a:cubicBezTo>
                    <a:pt x="4841" y="1"/>
                    <a:pt x="3369" y="564"/>
                    <a:pt x="2254" y="1691"/>
                  </a:cubicBezTo>
                  <a:cubicBezTo>
                    <a:pt x="1" y="3944"/>
                    <a:pt x="1" y="7582"/>
                    <a:pt x="2254" y="9835"/>
                  </a:cubicBezTo>
                  <a:cubicBezTo>
                    <a:pt x="3369" y="10962"/>
                    <a:pt x="4841" y="11525"/>
                    <a:pt x="6314" y="11525"/>
                  </a:cubicBezTo>
                  <a:cubicBezTo>
                    <a:pt x="7787" y="11525"/>
                    <a:pt x="9260" y="10962"/>
                    <a:pt x="10375" y="9835"/>
                  </a:cubicBezTo>
                  <a:cubicBezTo>
                    <a:pt x="12628" y="7582"/>
                    <a:pt x="12628" y="3944"/>
                    <a:pt x="10375" y="1691"/>
                  </a:cubicBezTo>
                  <a:cubicBezTo>
                    <a:pt x="9260" y="564"/>
                    <a:pt x="7787" y="1"/>
                    <a:pt x="6314"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9"/>
            <p:cNvSpPr/>
            <p:nvPr/>
          </p:nvSpPr>
          <p:spPr>
            <a:xfrm flipH="1">
              <a:off x="6505125" y="2259054"/>
              <a:ext cx="349402" cy="318483"/>
            </a:xfrm>
            <a:custGeom>
              <a:avLst/>
              <a:gdLst/>
              <a:ahLst/>
              <a:cxnLst/>
              <a:rect l="l" t="t" r="r" b="b"/>
              <a:pathLst>
                <a:path w="6690" h="6098" extrusionOk="0">
                  <a:moveTo>
                    <a:pt x="3333" y="1"/>
                  </a:moveTo>
                  <a:cubicBezTo>
                    <a:pt x="2553" y="1"/>
                    <a:pt x="1773" y="300"/>
                    <a:pt x="1174" y="899"/>
                  </a:cubicBezTo>
                  <a:cubicBezTo>
                    <a:pt x="0" y="2096"/>
                    <a:pt x="0" y="4020"/>
                    <a:pt x="1174" y="5217"/>
                  </a:cubicBezTo>
                  <a:cubicBezTo>
                    <a:pt x="1773" y="5804"/>
                    <a:pt x="2553" y="6097"/>
                    <a:pt x="3333" y="6097"/>
                  </a:cubicBezTo>
                  <a:cubicBezTo>
                    <a:pt x="4114" y="6097"/>
                    <a:pt x="4894" y="5804"/>
                    <a:pt x="5493" y="5217"/>
                  </a:cubicBezTo>
                  <a:cubicBezTo>
                    <a:pt x="6690" y="4020"/>
                    <a:pt x="6690" y="2096"/>
                    <a:pt x="5493" y="899"/>
                  </a:cubicBezTo>
                  <a:cubicBezTo>
                    <a:pt x="4894" y="300"/>
                    <a:pt x="4114" y="1"/>
                    <a:pt x="3333"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9"/>
            <p:cNvSpPr/>
            <p:nvPr/>
          </p:nvSpPr>
          <p:spPr>
            <a:xfrm flipH="1">
              <a:off x="6894953" y="2081635"/>
              <a:ext cx="129942" cy="129994"/>
            </a:xfrm>
            <a:custGeom>
              <a:avLst/>
              <a:gdLst/>
              <a:ahLst/>
              <a:cxnLst/>
              <a:rect l="l" t="t" r="r" b="b"/>
              <a:pathLst>
                <a:path w="2488" h="2489" extrusionOk="0">
                  <a:moveTo>
                    <a:pt x="1244" y="0"/>
                  </a:moveTo>
                  <a:cubicBezTo>
                    <a:pt x="563" y="0"/>
                    <a:pt x="0" y="564"/>
                    <a:pt x="0" y="1244"/>
                  </a:cubicBezTo>
                  <a:cubicBezTo>
                    <a:pt x="0" y="1925"/>
                    <a:pt x="563" y="2488"/>
                    <a:pt x="1244" y="2488"/>
                  </a:cubicBezTo>
                  <a:cubicBezTo>
                    <a:pt x="1925" y="2488"/>
                    <a:pt x="2488" y="1925"/>
                    <a:pt x="2488" y="1244"/>
                  </a:cubicBezTo>
                  <a:cubicBezTo>
                    <a:pt x="2488" y="564"/>
                    <a:pt x="1925" y="0"/>
                    <a:pt x="1244" y="0"/>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47"/>
          <p:cNvSpPr txBox="1">
            <a:spLocks noGrp="1"/>
          </p:cNvSpPr>
          <p:nvPr>
            <p:ph type="title"/>
          </p:nvPr>
        </p:nvSpPr>
        <p:spPr>
          <a:xfrm>
            <a:off x="1053694" y="1482162"/>
            <a:ext cx="3841200" cy="152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Project details</a:t>
            </a:r>
            <a:endParaRPr dirty="0"/>
          </a:p>
        </p:txBody>
      </p:sp>
      <p:sp>
        <p:nvSpPr>
          <p:cNvPr id="1097" name="Google Shape;1097;p47"/>
          <p:cNvSpPr txBox="1">
            <a:spLocks noGrp="1"/>
          </p:cNvSpPr>
          <p:nvPr>
            <p:ph type="title" idx="2"/>
          </p:nvPr>
        </p:nvSpPr>
        <p:spPr>
          <a:xfrm>
            <a:off x="6209975" y="1791144"/>
            <a:ext cx="1471500" cy="156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1099" name="Google Shape;1099;p47"/>
          <p:cNvSpPr/>
          <p:nvPr/>
        </p:nvSpPr>
        <p:spPr>
          <a:xfrm>
            <a:off x="5345550" y="884827"/>
            <a:ext cx="812961" cy="703674"/>
          </a:xfrm>
          <a:custGeom>
            <a:avLst/>
            <a:gdLst/>
            <a:ahLst/>
            <a:cxnLst/>
            <a:rect l="l" t="t" r="r" b="b"/>
            <a:pathLst>
              <a:path w="24652" h="21338" extrusionOk="0">
                <a:moveTo>
                  <a:pt x="6170" y="0"/>
                </a:moveTo>
                <a:lnTo>
                  <a:pt x="0" y="10669"/>
                </a:lnTo>
                <a:lnTo>
                  <a:pt x="6170" y="21338"/>
                </a:lnTo>
                <a:lnTo>
                  <a:pt x="18481" y="21338"/>
                </a:lnTo>
                <a:lnTo>
                  <a:pt x="24651" y="10669"/>
                </a:lnTo>
                <a:lnTo>
                  <a:pt x="18481" y="0"/>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 name="Google Shape;1100;p47"/>
          <p:cNvGrpSpPr/>
          <p:nvPr/>
        </p:nvGrpSpPr>
        <p:grpSpPr>
          <a:xfrm>
            <a:off x="7740424" y="3661674"/>
            <a:ext cx="1159457" cy="1121480"/>
            <a:chOff x="7740424" y="3661674"/>
            <a:chExt cx="1159457" cy="1121480"/>
          </a:xfrm>
        </p:grpSpPr>
        <p:sp>
          <p:nvSpPr>
            <p:cNvPr id="1101" name="Google Shape;1101;p47"/>
            <p:cNvSpPr/>
            <p:nvPr/>
          </p:nvSpPr>
          <p:spPr>
            <a:xfrm>
              <a:off x="8241704" y="4184189"/>
              <a:ext cx="658177" cy="598966"/>
            </a:xfrm>
            <a:custGeom>
              <a:avLst/>
              <a:gdLst/>
              <a:ahLst/>
              <a:cxnLst/>
              <a:rect l="l" t="t" r="r" b="b"/>
              <a:pathLst>
                <a:path w="20275" h="18451" extrusionOk="0">
                  <a:moveTo>
                    <a:pt x="10122" y="0"/>
                  </a:moveTo>
                  <a:cubicBezTo>
                    <a:pt x="7759" y="0"/>
                    <a:pt x="5396" y="897"/>
                    <a:pt x="3587" y="2690"/>
                  </a:cubicBezTo>
                  <a:cubicBezTo>
                    <a:pt x="1" y="6308"/>
                    <a:pt x="1" y="12143"/>
                    <a:pt x="3587" y="15761"/>
                  </a:cubicBezTo>
                  <a:cubicBezTo>
                    <a:pt x="5396" y="17554"/>
                    <a:pt x="7759" y="18451"/>
                    <a:pt x="10122" y="18451"/>
                  </a:cubicBezTo>
                  <a:cubicBezTo>
                    <a:pt x="12486" y="18451"/>
                    <a:pt x="14849" y="17554"/>
                    <a:pt x="16657" y="15761"/>
                  </a:cubicBezTo>
                  <a:cubicBezTo>
                    <a:pt x="20275" y="12143"/>
                    <a:pt x="20275" y="6308"/>
                    <a:pt x="16657" y="2690"/>
                  </a:cubicBezTo>
                  <a:cubicBezTo>
                    <a:pt x="14849" y="897"/>
                    <a:pt x="12486" y="0"/>
                    <a:pt x="10122" y="0"/>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7908167" y="3837079"/>
              <a:ext cx="349329" cy="318490"/>
            </a:xfrm>
            <a:custGeom>
              <a:avLst/>
              <a:gdLst/>
              <a:ahLst/>
              <a:cxnLst/>
              <a:rect l="l" t="t" r="r" b="b"/>
              <a:pathLst>
                <a:path w="10761" h="9811" extrusionOk="0">
                  <a:moveTo>
                    <a:pt x="5381" y="1"/>
                  </a:moveTo>
                  <a:cubicBezTo>
                    <a:pt x="4127" y="1"/>
                    <a:pt x="2873" y="480"/>
                    <a:pt x="1916" y="1437"/>
                  </a:cubicBezTo>
                  <a:cubicBezTo>
                    <a:pt x="1" y="3352"/>
                    <a:pt x="1" y="6483"/>
                    <a:pt x="1916" y="8398"/>
                  </a:cubicBezTo>
                  <a:cubicBezTo>
                    <a:pt x="2873" y="9340"/>
                    <a:pt x="4127" y="9811"/>
                    <a:pt x="5381" y="9811"/>
                  </a:cubicBezTo>
                  <a:cubicBezTo>
                    <a:pt x="6635" y="9811"/>
                    <a:pt x="7889" y="9340"/>
                    <a:pt x="8846" y="8398"/>
                  </a:cubicBezTo>
                  <a:cubicBezTo>
                    <a:pt x="10761" y="6483"/>
                    <a:pt x="10761" y="3352"/>
                    <a:pt x="8846" y="1437"/>
                  </a:cubicBezTo>
                  <a:cubicBezTo>
                    <a:pt x="7889" y="480"/>
                    <a:pt x="6635" y="1"/>
                    <a:pt x="5381"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7740424" y="3661674"/>
              <a:ext cx="128324" cy="128324"/>
            </a:xfrm>
            <a:custGeom>
              <a:avLst/>
              <a:gdLst/>
              <a:ahLst/>
              <a:cxnLst/>
              <a:rect l="l" t="t" r="r" b="b"/>
              <a:pathLst>
                <a:path w="3953" h="3953" extrusionOk="0">
                  <a:moveTo>
                    <a:pt x="1976" y="1"/>
                  </a:moveTo>
                  <a:cubicBezTo>
                    <a:pt x="882" y="1"/>
                    <a:pt x="1" y="882"/>
                    <a:pt x="1" y="1977"/>
                  </a:cubicBezTo>
                  <a:cubicBezTo>
                    <a:pt x="1" y="3071"/>
                    <a:pt x="882" y="3952"/>
                    <a:pt x="1976" y="3952"/>
                  </a:cubicBezTo>
                  <a:cubicBezTo>
                    <a:pt x="3071" y="3952"/>
                    <a:pt x="3952" y="3071"/>
                    <a:pt x="3952" y="1977"/>
                  </a:cubicBezTo>
                  <a:cubicBezTo>
                    <a:pt x="3952" y="882"/>
                    <a:pt x="3071" y="1"/>
                    <a:pt x="1976"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177949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18"/>
        <p:cNvGrpSpPr/>
        <p:nvPr/>
      </p:nvGrpSpPr>
      <p:grpSpPr>
        <a:xfrm>
          <a:off x="0" y="0"/>
          <a:ext cx="0" cy="0"/>
          <a:chOff x="0" y="0"/>
          <a:chExt cx="0" cy="0"/>
        </a:xfrm>
      </p:grpSpPr>
      <p:sp>
        <p:nvSpPr>
          <p:cNvPr id="2719" name="Google Shape;2719;p95"/>
          <p:cNvSpPr txBox="1">
            <a:spLocks noGrp="1"/>
          </p:cNvSpPr>
          <p:nvPr>
            <p:ph type="subTitle" idx="1"/>
          </p:nvPr>
        </p:nvSpPr>
        <p:spPr>
          <a:xfrm>
            <a:off x="731475" y="1983425"/>
            <a:ext cx="3473700" cy="131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Do you have any questions?</a:t>
            </a:r>
            <a:endParaRPr>
              <a:solidFill>
                <a:schemeClr val="lt1"/>
              </a:solidFill>
            </a:endParaRPr>
          </a:p>
          <a:p>
            <a:pPr marL="0" lvl="0" indent="0" algn="l" rtl="0">
              <a:spcBef>
                <a:spcPts val="0"/>
              </a:spcBef>
              <a:spcAft>
                <a:spcPts val="0"/>
              </a:spcAft>
              <a:buClr>
                <a:schemeClr val="lt1"/>
              </a:buClr>
              <a:buSzPts val="1100"/>
              <a:buFont typeface="Arial"/>
              <a:buNone/>
            </a:pPr>
            <a:r>
              <a:rPr lang="en">
                <a:solidFill>
                  <a:schemeClr val="lt1"/>
                </a:solidFill>
              </a:rPr>
              <a:t>youremail@freepik.com </a:t>
            </a:r>
            <a:endParaRPr>
              <a:solidFill>
                <a:schemeClr val="lt1"/>
              </a:solidFill>
            </a:endParaRPr>
          </a:p>
          <a:p>
            <a:pPr marL="0" lvl="0" indent="0" algn="l" rtl="0">
              <a:spcBef>
                <a:spcPts val="0"/>
              </a:spcBef>
              <a:spcAft>
                <a:spcPts val="0"/>
              </a:spcAft>
              <a:buClr>
                <a:schemeClr val="lt1"/>
              </a:buClr>
              <a:buSzPts val="1100"/>
              <a:buFont typeface="Arial"/>
              <a:buNone/>
            </a:pPr>
            <a:r>
              <a:rPr lang="en">
                <a:solidFill>
                  <a:schemeClr val="lt1"/>
                </a:solidFill>
              </a:rPr>
              <a:t>+91  620 421 838 </a:t>
            </a:r>
            <a:endParaRPr>
              <a:solidFill>
                <a:schemeClr val="lt1"/>
              </a:solidFill>
            </a:endParaRPr>
          </a:p>
          <a:p>
            <a:pPr marL="0" lvl="0" indent="0" algn="l" rtl="0">
              <a:spcBef>
                <a:spcPts val="0"/>
              </a:spcBef>
              <a:spcAft>
                <a:spcPts val="0"/>
              </a:spcAft>
              <a:buNone/>
            </a:pPr>
            <a:r>
              <a:rPr lang="en">
                <a:solidFill>
                  <a:schemeClr val="lt1"/>
                </a:solidFill>
              </a:rPr>
              <a:t>yourcompany.com</a:t>
            </a:r>
            <a:endParaRPr>
              <a:solidFill>
                <a:schemeClr val="lt1"/>
              </a:solidFill>
            </a:endParaRPr>
          </a:p>
        </p:txBody>
      </p:sp>
      <p:sp>
        <p:nvSpPr>
          <p:cNvPr id="2720" name="Google Shape;2720;p95"/>
          <p:cNvSpPr txBox="1">
            <a:spLocks noGrp="1"/>
          </p:cNvSpPr>
          <p:nvPr>
            <p:ph type="subTitle" idx="2"/>
          </p:nvPr>
        </p:nvSpPr>
        <p:spPr>
          <a:xfrm>
            <a:off x="827549" y="3942925"/>
            <a:ext cx="3377400" cy="29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Please keep this slide for attribution</a:t>
            </a:r>
            <a:endParaRPr/>
          </a:p>
        </p:txBody>
      </p:sp>
      <p:sp>
        <p:nvSpPr>
          <p:cNvPr id="2721" name="Google Shape;2721;p95"/>
          <p:cNvSpPr txBox="1">
            <a:spLocks noGrp="1"/>
          </p:cNvSpPr>
          <p:nvPr>
            <p:ph type="title"/>
          </p:nvPr>
        </p:nvSpPr>
        <p:spPr>
          <a:xfrm>
            <a:off x="735189" y="879128"/>
            <a:ext cx="6199500" cy="110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THANK </a:t>
            </a:r>
            <a:r>
              <a:rPr lang="en">
                <a:solidFill>
                  <a:schemeClr val="lt2"/>
                </a:solidFill>
              </a:rPr>
              <a:t>YOU!</a:t>
            </a:r>
            <a:endParaRPr>
              <a:solidFill>
                <a:schemeClr val="lt2"/>
              </a:solidFill>
            </a:endParaRPr>
          </a:p>
        </p:txBody>
      </p:sp>
      <p:grpSp>
        <p:nvGrpSpPr>
          <p:cNvPr id="2722" name="Google Shape;2722;p95"/>
          <p:cNvGrpSpPr/>
          <p:nvPr/>
        </p:nvGrpSpPr>
        <p:grpSpPr>
          <a:xfrm>
            <a:off x="832200" y="3301425"/>
            <a:ext cx="426000" cy="426000"/>
            <a:chOff x="832200" y="3301425"/>
            <a:chExt cx="426000" cy="426000"/>
          </a:xfrm>
        </p:grpSpPr>
        <p:sp>
          <p:nvSpPr>
            <p:cNvPr id="2723" name="Google Shape;2723;p95"/>
            <p:cNvSpPr/>
            <p:nvPr/>
          </p:nvSpPr>
          <p:spPr>
            <a:xfrm>
              <a:off x="832200" y="3301425"/>
              <a:ext cx="426000" cy="426000"/>
            </a:xfrm>
            <a:prstGeom prst="rect">
              <a:avLst/>
            </a:prstGeom>
            <a:gradFill>
              <a:gsLst>
                <a:gs pos="0">
                  <a:schemeClr val="lt2"/>
                </a:gs>
                <a:gs pos="73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95"/>
            <p:cNvSpPr/>
            <p:nvPr/>
          </p:nvSpPr>
          <p:spPr>
            <a:xfrm>
              <a:off x="872363" y="3341327"/>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5" name="Google Shape;2725;p95"/>
          <p:cNvGrpSpPr/>
          <p:nvPr/>
        </p:nvGrpSpPr>
        <p:grpSpPr>
          <a:xfrm>
            <a:off x="1568900" y="3303032"/>
            <a:ext cx="426000" cy="426000"/>
            <a:chOff x="1568900" y="3303032"/>
            <a:chExt cx="426000" cy="426000"/>
          </a:xfrm>
        </p:grpSpPr>
        <p:sp>
          <p:nvSpPr>
            <p:cNvPr id="2726" name="Google Shape;2726;p95"/>
            <p:cNvSpPr/>
            <p:nvPr/>
          </p:nvSpPr>
          <p:spPr>
            <a:xfrm>
              <a:off x="1568900" y="3303032"/>
              <a:ext cx="426000" cy="426000"/>
            </a:xfrm>
            <a:prstGeom prst="rect">
              <a:avLst/>
            </a:prstGeom>
            <a:gradFill>
              <a:gsLst>
                <a:gs pos="0">
                  <a:schemeClr val="lt2"/>
                </a:gs>
                <a:gs pos="73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7" name="Google Shape;2727;p95"/>
            <p:cNvGrpSpPr/>
            <p:nvPr/>
          </p:nvGrpSpPr>
          <p:grpSpPr>
            <a:xfrm>
              <a:off x="1608881" y="3341580"/>
              <a:ext cx="346056" cy="345674"/>
              <a:chOff x="3303268" y="3817349"/>
              <a:chExt cx="346056" cy="345674"/>
            </a:xfrm>
          </p:grpSpPr>
          <p:sp>
            <p:nvSpPr>
              <p:cNvPr id="2728" name="Google Shape;2728;p9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9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9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9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2" name="Google Shape;2732;p95"/>
          <p:cNvGrpSpPr/>
          <p:nvPr/>
        </p:nvGrpSpPr>
        <p:grpSpPr>
          <a:xfrm>
            <a:off x="2305613" y="3301432"/>
            <a:ext cx="426000" cy="426000"/>
            <a:chOff x="2305613" y="3301432"/>
            <a:chExt cx="426000" cy="426000"/>
          </a:xfrm>
        </p:grpSpPr>
        <p:sp>
          <p:nvSpPr>
            <p:cNvPr id="2733" name="Google Shape;2733;p95"/>
            <p:cNvSpPr/>
            <p:nvPr/>
          </p:nvSpPr>
          <p:spPr>
            <a:xfrm>
              <a:off x="2305613" y="3301432"/>
              <a:ext cx="426000" cy="426000"/>
            </a:xfrm>
            <a:prstGeom prst="rect">
              <a:avLst/>
            </a:prstGeom>
            <a:gradFill>
              <a:gsLst>
                <a:gs pos="0">
                  <a:schemeClr val="lt2"/>
                </a:gs>
                <a:gs pos="73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4" name="Google Shape;2734;p95"/>
            <p:cNvGrpSpPr/>
            <p:nvPr/>
          </p:nvGrpSpPr>
          <p:grpSpPr>
            <a:xfrm>
              <a:off x="2345580" y="3341593"/>
              <a:ext cx="346056" cy="345674"/>
              <a:chOff x="3752358" y="3817349"/>
              <a:chExt cx="346056" cy="345674"/>
            </a:xfrm>
          </p:grpSpPr>
          <p:sp>
            <p:nvSpPr>
              <p:cNvPr id="2735" name="Google Shape;2735;p9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9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9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9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9" name="Google Shape;2739;p95"/>
          <p:cNvGrpSpPr/>
          <p:nvPr/>
        </p:nvGrpSpPr>
        <p:grpSpPr>
          <a:xfrm>
            <a:off x="3042300" y="3301432"/>
            <a:ext cx="426000" cy="426000"/>
            <a:chOff x="3042300" y="3301432"/>
            <a:chExt cx="426000" cy="426000"/>
          </a:xfrm>
        </p:grpSpPr>
        <p:sp>
          <p:nvSpPr>
            <p:cNvPr id="2740" name="Google Shape;2740;p95"/>
            <p:cNvSpPr/>
            <p:nvPr/>
          </p:nvSpPr>
          <p:spPr>
            <a:xfrm>
              <a:off x="3042300" y="3301432"/>
              <a:ext cx="426000" cy="426000"/>
            </a:xfrm>
            <a:prstGeom prst="rect">
              <a:avLst/>
            </a:prstGeom>
            <a:gradFill>
              <a:gsLst>
                <a:gs pos="0">
                  <a:schemeClr val="lt2"/>
                </a:gs>
                <a:gs pos="73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1" name="Google Shape;2741;p95"/>
            <p:cNvGrpSpPr/>
            <p:nvPr/>
          </p:nvGrpSpPr>
          <p:grpSpPr>
            <a:xfrm>
              <a:off x="3082316" y="3341593"/>
              <a:ext cx="346024" cy="345674"/>
              <a:chOff x="4201447" y="3817349"/>
              <a:chExt cx="346024" cy="345674"/>
            </a:xfrm>
          </p:grpSpPr>
          <p:sp>
            <p:nvSpPr>
              <p:cNvPr id="2742" name="Google Shape;2742;p9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9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44" name="Google Shape;2744;p95"/>
          <p:cNvGrpSpPr/>
          <p:nvPr/>
        </p:nvGrpSpPr>
        <p:grpSpPr>
          <a:xfrm>
            <a:off x="3779025" y="3301432"/>
            <a:ext cx="426000" cy="426000"/>
            <a:chOff x="3779025" y="3301432"/>
            <a:chExt cx="426000" cy="426000"/>
          </a:xfrm>
        </p:grpSpPr>
        <p:sp>
          <p:nvSpPr>
            <p:cNvPr id="2745" name="Google Shape;2745;p95"/>
            <p:cNvSpPr/>
            <p:nvPr/>
          </p:nvSpPr>
          <p:spPr>
            <a:xfrm>
              <a:off x="3779025" y="3301432"/>
              <a:ext cx="426000" cy="426000"/>
            </a:xfrm>
            <a:prstGeom prst="rect">
              <a:avLst/>
            </a:prstGeom>
            <a:gradFill>
              <a:gsLst>
                <a:gs pos="0">
                  <a:schemeClr val="lt2"/>
                </a:gs>
                <a:gs pos="73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6" name="Google Shape;2746;p95"/>
            <p:cNvGrpSpPr/>
            <p:nvPr/>
          </p:nvGrpSpPr>
          <p:grpSpPr>
            <a:xfrm>
              <a:off x="3818996" y="3341593"/>
              <a:ext cx="346056" cy="345674"/>
              <a:chOff x="2238181" y="4120624"/>
              <a:chExt cx="346056" cy="345674"/>
            </a:xfrm>
          </p:grpSpPr>
          <p:grpSp>
            <p:nvGrpSpPr>
              <p:cNvPr id="2747" name="Google Shape;2747;p95"/>
              <p:cNvGrpSpPr/>
              <p:nvPr/>
            </p:nvGrpSpPr>
            <p:grpSpPr>
              <a:xfrm>
                <a:off x="2309155" y="4177413"/>
                <a:ext cx="203862" cy="231903"/>
                <a:chOff x="1512725" y="258500"/>
                <a:chExt cx="4570900" cy="5199625"/>
              </a:xfrm>
            </p:grpSpPr>
            <p:sp>
              <p:nvSpPr>
                <p:cNvPr id="2748" name="Google Shape;2748;p9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9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0" name="Google Shape;2750;p9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51" name="Google Shape;2751;p95"/>
          <p:cNvSpPr txBox="1"/>
          <p:nvPr/>
        </p:nvSpPr>
        <p:spPr>
          <a:xfrm>
            <a:off x="720000" y="302125"/>
            <a:ext cx="2229600" cy="23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chemeClr val="lt1"/>
                </a:solidFill>
                <a:latin typeface="Assistant"/>
                <a:ea typeface="Assistant"/>
                <a:cs typeface="Assistant"/>
                <a:sym typeface="Assistant"/>
              </a:rPr>
              <a:t>INTERNAL CONTROL</a:t>
            </a:r>
            <a:endParaRPr sz="1000" b="1">
              <a:solidFill>
                <a:schemeClr val="lt1"/>
              </a:solidFill>
              <a:latin typeface="Assistant"/>
              <a:ea typeface="Assistant"/>
              <a:cs typeface="Assistant"/>
              <a:sym typeface="Assistant"/>
            </a:endParaRPr>
          </a:p>
        </p:txBody>
      </p:sp>
      <p:sp>
        <p:nvSpPr>
          <p:cNvPr id="2752" name="Google Shape;2752;p95"/>
          <p:cNvSpPr txBox="1"/>
          <p:nvPr/>
        </p:nvSpPr>
        <p:spPr>
          <a:xfrm>
            <a:off x="3457200" y="302125"/>
            <a:ext cx="2229600" cy="23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lt1"/>
                </a:solidFill>
                <a:latin typeface="Assistant"/>
                <a:ea typeface="Assistant"/>
                <a:cs typeface="Assistant"/>
                <a:sym typeface="Assistant"/>
              </a:rPr>
              <a:t>BY SLIDESGO</a:t>
            </a:r>
            <a:endParaRPr sz="1000" b="1">
              <a:solidFill>
                <a:schemeClr val="lt1"/>
              </a:solidFill>
              <a:latin typeface="Assistant"/>
              <a:ea typeface="Assistant"/>
              <a:cs typeface="Assistant"/>
              <a:sym typeface="Assistant"/>
            </a:endParaRPr>
          </a:p>
        </p:txBody>
      </p:sp>
      <p:sp>
        <p:nvSpPr>
          <p:cNvPr id="2753" name="Google Shape;2753;p95"/>
          <p:cNvSpPr txBox="1"/>
          <p:nvPr/>
        </p:nvSpPr>
        <p:spPr>
          <a:xfrm>
            <a:off x="6194400" y="302125"/>
            <a:ext cx="2229600" cy="23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b="1">
                <a:solidFill>
                  <a:schemeClr val="lt1"/>
                </a:solidFill>
                <a:latin typeface="Assistant"/>
                <a:ea typeface="Assistant"/>
                <a:cs typeface="Assistant"/>
                <a:sym typeface="Assistant"/>
              </a:rPr>
              <a:t>CONSULTING TOOLKIT</a:t>
            </a:r>
            <a:endParaRPr sz="1000" b="1">
              <a:solidFill>
                <a:schemeClr val="lt1"/>
              </a:solidFill>
              <a:latin typeface="Assistant"/>
              <a:ea typeface="Assistant"/>
              <a:cs typeface="Assistant"/>
              <a:sym typeface="Assistant"/>
            </a:endParaRPr>
          </a:p>
        </p:txBody>
      </p:sp>
      <p:grpSp>
        <p:nvGrpSpPr>
          <p:cNvPr id="2754" name="Google Shape;2754;p95"/>
          <p:cNvGrpSpPr/>
          <p:nvPr/>
        </p:nvGrpSpPr>
        <p:grpSpPr>
          <a:xfrm>
            <a:off x="6819114" y="1317506"/>
            <a:ext cx="1036782" cy="1182010"/>
            <a:chOff x="5131825" y="2444850"/>
            <a:chExt cx="748525" cy="853375"/>
          </a:xfrm>
        </p:grpSpPr>
        <p:sp>
          <p:nvSpPr>
            <p:cNvPr id="2755" name="Google Shape;2755;p95"/>
            <p:cNvSpPr/>
            <p:nvPr/>
          </p:nvSpPr>
          <p:spPr>
            <a:xfrm>
              <a:off x="5131825" y="2444850"/>
              <a:ext cx="364000" cy="749275"/>
            </a:xfrm>
            <a:custGeom>
              <a:avLst/>
              <a:gdLst/>
              <a:ahLst/>
              <a:cxnLst/>
              <a:rect l="l" t="t" r="r" b="b"/>
              <a:pathLst>
                <a:path w="14560" h="29971" extrusionOk="0">
                  <a:moveTo>
                    <a:pt x="0" y="1"/>
                  </a:moveTo>
                  <a:lnTo>
                    <a:pt x="0" y="29971"/>
                  </a:lnTo>
                  <a:lnTo>
                    <a:pt x="14560" y="29971"/>
                  </a:lnTo>
                  <a:lnTo>
                    <a:pt x="14560" y="25655"/>
                  </a:lnTo>
                  <a:lnTo>
                    <a:pt x="4256" y="25655"/>
                  </a:lnTo>
                  <a:lnTo>
                    <a:pt x="4256" y="4286"/>
                  </a:lnTo>
                  <a:lnTo>
                    <a:pt x="14560" y="4286"/>
                  </a:lnTo>
                  <a:lnTo>
                    <a:pt x="14560" y="1"/>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95"/>
            <p:cNvSpPr/>
            <p:nvPr/>
          </p:nvSpPr>
          <p:spPr>
            <a:xfrm>
              <a:off x="5533050" y="2548950"/>
              <a:ext cx="347300" cy="749275"/>
            </a:xfrm>
            <a:custGeom>
              <a:avLst/>
              <a:gdLst/>
              <a:ahLst/>
              <a:cxnLst/>
              <a:rect l="l" t="t" r="r" b="b"/>
              <a:pathLst>
                <a:path w="13892" h="29971" extrusionOk="0">
                  <a:moveTo>
                    <a:pt x="0" y="1"/>
                  </a:moveTo>
                  <a:lnTo>
                    <a:pt x="0" y="4287"/>
                  </a:lnTo>
                  <a:lnTo>
                    <a:pt x="9605" y="4287"/>
                  </a:lnTo>
                  <a:lnTo>
                    <a:pt x="9605" y="25685"/>
                  </a:lnTo>
                  <a:lnTo>
                    <a:pt x="0" y="25685"/>
                  </a:lnTo>
                  <a:lnTo>
                    <a:pt x="0" y="29971"/>
                  </a:lnTo>
                  <a:lnTo>
                    <a:pt x="13891" y="29971"/>
                  </a:lnTo>
                  <a:lnTo>
                    <a:pt x="13891" y="1"/>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95"/>
            <p:cNvSpPr/>
            <p:nvPr/>
          </p:nvSpPr>
          <p:spPr>
            <a:xfrm>
              <a:off x="5308125" y="2621900"/>
              <a:ext cx="187700" cy="394425"/>
            </a:xfrm>
            <a:custGeom>
              <a:avLst/>
              <a:gdLst/>
              <a:ahLst/>
              <a:cxnLst/>
              <a:rect l="l" t="t" r="r" b="b"/>
              <a:pathLst>
                <a:path w="7508" h="15777" extrusionOk="0">
                  <a:moveTo>
                    <a:pt x="0" y="1"/>
                  </a:moveTo>
                  <a:lnTo>
                    <a:pt x="0" y="15776"/>
                  </a:lnTo>
                  <a:lnTo>
                    <a:pt x="7508" y="15776"/>
                  </a:lnTo>
                  <a:lnTo>
                    <a:pt x="7508" y="13527"/>
                  </a:lnTo>
                  <a:lnTo>
                    <a:pt x="2249" y="13527"/>
                  </a:lnTo>
                  <a:lnTo>
                    <a:pt x="2249" y="2250"/>
                  </a:lnTo>
                  <a:lnTo>
                    <a:pt x="7508" y="2250"/>
                  </a:lnTo>
                  <a:lnTo>
                    <a:pt x="75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95"/>
            <p:cNvSpPr/>
            <p:nvPr/>
          </p:nvSpPr>
          <p:spPr>
            <a:xfrm>
              <a:off x="5533050" y="2726775"/>
              <a:ext cx="169475" cy="394400"/>
            </a:xfrm>
            <a:custGeom>
              <a:avLst/>
              <a:gdLst/>
              <a:ahLst/>
              <a:cxnLst/>
              <a:rect l="l" t="t" r="r" b="b"/>
              <a:pathLst>
                <a:path w="6779" h="15776" extrusionOk="0">
                  <a:moveTo>
                    <a:pt x="0" y="0"/>
                  </a:moveTo>
                  <a:lnTo>
                    <a:pt x="0" y="2250"/>
                  </a:lnTo>
                  <a:lnTo>
                    <a:pt x="4560" y="2250"/>
                  </a:lnTo>
                  <a:lnTo>
                    <a:pt x="4560" y="13526"/>
                  </a:lnTo>
                  <a:lnTo>
                    <a:pt x="0" y="13526"/>
                  </a:lnTo>
                  <a:lnTo>
                    <a:pt x="0" y="15776"/>
                  </a:lnTo>
                  <a:lnTo>
                    <a:pt x="6779" y="15776"/>
                  </a:lnTo>
                  <a:lnTo>
                    <a:pt x="67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95"/>
          <p:cNvGrpSpPr/>
          <p:nvPr/>
        </p:nvGrpSpPr>
        <p:grpSpPr>
          <a:xfrm>
            <a:off x="6047025" y="3131038"/>
            <a:ext cx="772100" cy="766775"/>
            <a:chOff x="7658800" y="538425"/>
            <a:chExt cx="772100" cy="766775"/>
          </a:xfrm>
        </p:grpSpPr>
        <p:sp>
          <p:nvSpPr>
            <p:cNvPr id="2760" name="Google Shape;2760;p95"/>
            <p:cNvSpPr/>
            <p:nvPr/>
          </p:nvSpPr>
          <p:spPr>
            <a:xfrm>
              <a:off x="7658800" y="555925"/>
              <a:ext cx="748525" cy="749275"/>
            </a:xfrm>
            <a:custGeom>
              <a:avLst/>
              <a:gdLst/>
              <a:ahLst/>
              <a:cxnLst/>
              <a:rect l="l" t="t" r="r" b="b"/>
              <a:pathLst>
                <a:path w="29941" h="29971" extrusionOk="0">
                  <a:moveTo>
                    <a:pt x="1" y="0"/>
                  </a:moveTo>
                  <a:lnTo>
                    <a:pt x="1" y="29970"/>
                  </a:lnTo>
                  <a:lnTo>
                    <a:pt x="29941" y="29970"/>
                  </a:lnTo>
                  <a:lnTo>
                    <a:pt x="29941" y="21338"/>
                  </a:lnTo>
                  <a:cubicBezTo>
                    <a:pt x="29941" y="9544"/>
                    <a:pt x="20397" y="0"/>
                    <a:pt x="8633" y="0"/>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95"/>
            <p:cNvSpPr/>
            <p:nvPr/>
          </p:nvSpPr>
          <p:spPr>
            <a:xfrm>
              <a:off x="7809275" y="538425"/>
              <a:ext cx="621625" cy="622375"/>
            </a:xfrm>
            <a:custGeom>
              <a:avLst/>
              <a:gdLst/>
              <a:ahLst/>
              <a:cxnLst/>
              <a:rect l="l" t="t" r="r" b="b"/>
              <a:pathLst>
                <a:path w="24865" h="24895" fill="none" extrusionOk="0">
                  <a:moveTo>
                    <a:pt x="0" y="24895"/>
                  </a:moveTo>
                  <a:lnTo>
                    <a:pt x="24864" y="1"/>
                  </a:lnTo>
                </a:path>
              </a:pathLst>
            </a:custGeom>
            <a:gradFill>
              <a:gsLst>
                <a:gs pos="0">
                  <a:schemeClr val="lt2"/>
                </a:gs>
                <a:gs pos="73000">
                  <a:srgbClr val="C9A2C6"/>
                </a:gs>
                <a:gs pos="87000">
                  <a:srgbClr val="9984D1"/>
                </a:gs>
                <a:gs pos="100000">
                  <a:schemeClr val="dk2"/>
                </a:gs>
              </a:gsLst>
              <a:lin ang="5400012" scaled="0"/>
            </a:grad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2" name="Google Shape;2762;p95"/>
          <p:cNvGrpSpPr/>
          <p:nvPr/>
        </p:nvGrpSpPr>
        <p:grpSpPr>
          <a:xfrm>
            <a:off x="7882721" y="3576392"/>
            <a:ext cx="689645" cy="667057"/>
            <a:chOff x="7740424" y="3661674"/>
            <a:chExt cx="1159457" cy="1121480"/>
          </a:xfrm>
        </p:grpSpPr>
        <p:sp>
          <p:nvSpPr>
            <p:cNvPr id="2763" name="Google Shape;2763;p95"/>
            <p:cNvSpPr/>
            <p:nvPr/>
          </p:nvSpPr>
          <p:spPr>
            <a:xfrm>
              <a:off x="8241704" y="4184189"/>
              <a:ext cx="658177" cy="598966"/>
            </a:xfrm>
            <a:custGeom>
              <a:avLst/>
              <a:gdLst/>
              <a:ahLst/>
              <a:cxnLst/>
              <a:rect l="l" t="t" r="r" b="b"/>
              <a:pathLst>
                <a:path w="20275" h="18451" extrusionOk="0">
                  <a:moveTo>
                    <a:pt x="10122" y="0"/>
                  </a:moveTo>
                  <a:cubicBezTo>
                    <a:pt x="7759" y="0"/>
                    <a:pt x="5396" y="897"/>
                    <a:pt x="3587" y="2690"/>
                  </a:cubicBezTo>
                  <a:cubicBezTo>
                    <a:pt x="1" y="6308"/>
                    <a:pt x="1" y="12143"/>
                    <a:pt x="3587" y="15761"/>
                  </a:cubicBezTo>
                  <a:cubicBezTo>
                    <a:pt x="5396" y="17554"/>
                    <a:pt x="7759" y="18451"/>
                    <a:pt x="10122" y="18451"/>
                  </a:cubicBezTo>
                  <a:cubicBezTo>
                    <a:pt x="12486" y="18451"/>
                    <a:pt x="14849" y="17554"/>
                    <a:pt x="16657" y="15761"/>
                  </a:cubicBezTo>
                  <a:cubicBezTo>
                    <a:pt x="20275" y="12143"/>
                    <a:pt x="20275" y="6308"/>
                    <a:pt x="16657" y="2690"/>
                  </a:cubicBezTo>
                  <a:cubicBezTo>
                    <a:pt x="14849" y="897"/>
                    <a:pt x="12486" y="0"/>
                    <a:pt x="10122" y="0"/>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95"/>
            <p:cNvSpPr/>
            <p:nvPr/>
          </p:nvSpPr>
          <p:spPr>
            <a:xfrm>
              <a:off x="7908167" y="3837079"/>
              <a:ext cx="349329" cy="318490"/>
            </a:xfrm>
            <a:custGeom>
              <a:avLst/>
              <a:gdLst/>
              <a:ahLst/>
              <a:cxnLst/>
              <a:rect l="l" t="t" r="r" b="b"/>
              <a:pathLst>
                <a:path w="10761" h="9811" extrusionOk="0">
                  <a:moveTo>
                    <a:pt x="5381" y="1"/>
                  </a:moveTo>
                  <a:cubicBezTo>
                    <a:pt x="4127" y="1"/>
                    <a:pt x="2873" y="480"/>
                    <a:pt x="1916" y="1437"/>
                  </a:cubicBezTo>
                  <a:cubicBezTo>
                    <a:pt x="1" y="3352"/>
                    <a:pt x="1" y="6483"/>
                    <a:pt x="1916" y="8398"/>
                  </a:cubicBezTo>
                  <a:cubicBezTo>
                    <a:pt x="2873" y="9340"/>
                    <a:pt x="4127" y="9811"/>
                    <a:pt x="5381" y="9811"/>
                  </a:cubicBezTo>
                  <a:cubicBezTo>
                    <a:pt x="6635" y="9811"/>
                    <a:pt x="7889" y="9340"/>
                    <a:pt x="8846" y="8398"/>
                  </a:cubicBezTo>
                  <a:cubicBezTo>
                    <a:pt x="10761" y="6483"/>
                    <a:pt x="10761" y="3352"/>
                    <a:pt x="8846" y="1437"/>
                  </a:cubicBezTo>
                  <a:cubicBezTo>
                    <a:pt x="7889" y="480"/>
                    <a:pt x="6635" y="1"/>
                    <a:pt x="5381"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95"/>
            <p:cNvSpPr/>
            <p:nvPr/>
          </p:nvSpPr>
          <p:spPr>
            <a:xfrm>
              <a:off x="7740424" y="3661674"/>
              <a:ext cx="128324" cy="128324"/>
            </a:xfrm>
            <a:custGeom>
              <a:avLst/>
              <a:gdLst/>
              <a:ahLst/>
              <a:cxnLst/>
              <a:rect l="l" t="t" r="r" b="b"/>
              <a:pathLst>
                <a:path w="3953" h="3953" extrusionOk="0">
                  <a:moveTo>
                    <a:pt x="1976" y="1"/>
                  </a:moveTo>
                  <a:cubicBezTo>
                    <a:pt x="882" y="1"/>
                    <a:pt x="1" y="882"/>
                    <a:pt x="1" y="1977"/>
                  </a:cubicBezTo>
                  <a:cubicBezTo>
                    <a:pt x="1" y="3071"/>
                    <a:pt x="882" y="3952"/>
                    <a:pt x="1976" y="3952"/>
                  </a:cubicBezTo>
                  <a:cubicBezTo>
                    <a:pt x="3071" y="3952"/>
                    <a:pt x="3952" y="3071"/>
                    <a:pt x="3952" y="1977"/>
                  </a:cubicBezTo>
                  <a:cubicBezTo>
                    <a:pt x="3952" y="882"/>
                    <a:pt x="3071" y="1"/>
                    <a:pt x="1976"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23"/>
        <p:cNvGrpSpPr/>
        <p:nvPr/>
      </p:nvGrpSpPr>
      <p:grpSpPr>
        <a:xfrm>
          <a:off x="0" y="0"/>
          <a:ext cx="0" cy="0"/>
          <a:chOff x="0" y="0"/>
          <a:chExt cx="0" cy="0"/>
        </a:xfrm>
      </p:grpSpPr>
      <p:grpSp>
        <p:nvGrpSpPr>
          <p:cNvPr id="2824" name="Google Shape;2824;p97"/>
          <p:cNvGrpSpPr/>
          <p:nvPr/>
        </p:nvGrpSpPr>
        <p:grpSpPr>
          <a:xfrm>
            <a:off x="5677804" y="2140202"/>
            <a:ext cx="3697846" cy="3337747"/>
            <a:chOff x="1740732" y="712175"/>
            <a:chExt cx="4287854" cy="3870300"/>
          </a:xfrm>
        </p:grpSpPr>
        <p:grpSp>
          <p:nvGrpSpPr>
            <p:cNvPr id="2825" name="Google Shape;2825;p97"/>
            <p:cNvGrpSpPr/>
            <p:nvPr/>
          </p:nvGrpSpPr>
          <p:grpSpPr>
            <a:xfrm>
              <a:off x="2341558" y="712175"/>
              <a:ext cx="3381042" cy="3870300"/>
              <a:chOff x="2341558" y="712175"/>
              <a:chExt cx="3381042" cy="3870300"/>
            </a:xfrm>
          </p:grpSpPr>
          <p:cxnSp>
            <p:nvCxnSpPr>
              <p:cNvPr id="2826" name="Google Shape;2826;p97"/>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27" name="Google Shape;2827;p97"/>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28" name="Google Shape;2828;p97"/>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29" name="Google Shape;2829;p97"/>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30" name="Google Shape;2830;p97"/>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31" name="Google Shape;2831;p97"/>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2832" name="Google Shape;2832;p97"/>
            <p:cNvGrpSpPr/>
            <p:nvPr/>
          </p:nvGrpSpPr>
          <p:grpSpPr>
            <a:xfrm rot="5400000">
              <a:off x="2532242" y="516414"/>
              <a:ext cx="2704835" cy="4287854"/>
              <a:chOff x="2341561" y="712175"/>
              <a:chExt cx="2704835" cy="3535500"/>
            </a:xfrm>
          </p:grpSpPr>
          <p:cxnSp>
            <p:nvCxnSpPr>
              <p:cNvPr id="2833" name="Google Shape;2833;p97"/>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834" name="Google Shape;2834;p97"/>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835" name="Google Shape;2835;p97"/>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836" name="Google Shape;2836;p97"/>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837" name="Google Shape;2837;p97"/>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2838" name="Google Shape;2838;p97"/>
          <p:cNvGrpSpPr/>
          <p:nvPr/>
        </p:nvGrpSpPr>
        <p:grpSpPr>
          <a:xfrm>
            <a:off x="-938121" y="-161073"/>
            <a:ext cx="3697846" cy="3337747"/>
            <a:chOff x="1740732" y="712175"/>
            <a:chExt cx="4287854" cy="3870300"/>
          </a:xfrm>
        </p:grpSpPr>
        <p:grpSp>
          <p:nvGrpSpPr>
            <p:cNvPr id="2839" name="Google Shape;2839;p97"/>
            <p:cNvGrpSpPr/>
            <p:nvPr/>
          </p:nvGrpSpPr>
          <p:grpSpPr>
            <a:xfrm>
              <a:off x="2341558" y="712175"/>
              <a:ext cx="3381042" cy="3870300"/>
              <a:chOff x="2341558" y="712175"/>
              <a:chExt cx="3381042" cy="3870300"/>
            </a:xfrm>
          </p:grpSpPr>
          <p:cxnSp>
            <p:nvCxnSpPr>
              <p:cNvPr id="2840" name="Google Shape;2840;p97"/>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41" name="Google Shape;2841;p97"/>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42" name="Google Shape;2842;p97"/>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43" name="Google Shape;2843;p97"/>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44" name="Google Shape;2844;p97"/>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845" name="Google Shape;2845;p97"/>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2846" name="Google Shape;2846;p97"/>
            <p:cNvGrpSpPr/>
            <p:nvPr/>
          </p:nvGrpSpPr>
          <p:grpSpPr>
            <a:xfrm rot="5400000">
              <a:off x="2532242" y="516414"/>
              <a:ext cx="2704835" cy="4287854"/>
              <a:chOff x="2341561" y="712175"/>
              <a:chExt cx="2704835" cy="3535500"/>
            </a:xfrm>
          </p:grpSpPr>
          <p:cxnSp>
            <p:nvCxnSpPr>
              <p:cNvPr id="2847" name="Google Shape;2847;p97"/>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848" name="Google Shape;2848;p97"/>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849" name="Google Shape;2849;p97"/>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850" name="Google Shape;2850;p97"/>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851" name="Google Shape;2851;p97"/>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sp>
        <p:nvSpPr>
          <p:cNvPr id="2852" name="Google Shape;2852;p97"/>
          <p:cNvSpPr txBox="1">
            <a:spLocks noGrp="1"/>
          </p:cNvSpPr>
          <p:nvPr>
            <p:ph type="body" idx="1"/>
          </p:nvPr>
        </p:nvSpPr>
        <p:spPr>
          <a:xfrm>
            <a:off x="832425" y="1735825"/>
            <a:ext cx="3503400" cy="214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Did you like the resources on this template? Get them for free at our other websites:</a:t>
            </a:r>
            <a:endParaRPr sz="1200"/>
          </a:p>
          <a:p>
            <a:pPr marL="0" lvl="0" indent="0" algn="l" rtl="0">
              <a:spcBef>
                <a:spcPts val="1000"/>
              </a:spcBef>
              <a:spcAft>
                <a:spcPts val="0"/>
              </a:spcAft>
              <a:buNone/>
            </a:pPr>
            <a:r>
              <a:rPr lang="en" sz="1900">
                <a:solidFill>
                  <a:schemeClr val="accent4"/>
                </a:solidFill>
                <a:latin typeface="Gilda Display"/>
                <a:ea typeface="Gilda Display"/>
                <a:cs typeface="Gilda Display"/>
                <a:sym typeface="Gilda Display"/>
              </a:rPr>
              <a:t>VECTOR</a:t>
            </a:r>
            <a:endParaRPr sz="1900">
              <a:solidFill>
                <a:schemeClr val="accent4"/>
              </a:solidFill>
              <a:latin typeface="Gilda Display"/>
              <a:ea typeface="Gilda Display"/>
              <a:cs typeface="Gilda Display"/>
              <a:sym typeface="Gilda Display"/>
            </a:endParaRPr>
          </a:p>
          <a:p>
            <a:pPr marL="457200" lvl="0" indent="-304800" algn="l" rtl="0">
              <a:spcBef>
                <a:spcPts val="1000"/>
              </a:spcBef>
              <a:spcAft>
                <a:spcPts val="0"/>
              </a:spcAft>
              <a:buSzPts val="1200"/>
              <a:buFont typeface="Assistant"/>
              <a:buChar char="■"/>
            </a:pPr>
            <a:r>
              <a:rPr lang="en" sz="1200">
                <a:uFill>
                  <a:noFill/>
                </a:uFill>
                <a:hlinkClick r:id="rId3"/>
              </a:rPr>
              <a:t>Postmodern business cover collection with geometrical shapes</a:t>
            </a:r>
            <a:endParaRPr sz="1200"/>
          </a:p>
          <a:p>
            <a:pPr marL="457200" lvl="0" indent="-304800" algn="l" rtl="0">
              <a:spcBef>
                <a:spcPts val="0"/>
              </a:spcBef>
              <a:spcAft>
                <a:spcPts val="1000"/>
              </a:spcAft>
              <a:buSzPts val="1200"/>
              <a:buFont typeface="Assistant"/>
              <a:buChar char="■"/>
            </a:pPr>
            <a:r>
              <a:rPr lang="en" sz="1200">
                <a:uFill>
                  <a:noFill/>
                </a:uFill>
                <a:hlinkClick r:id="rId4"/>
              </a:rPr>
              <a:t>Abstract business cover collection with geometrical shapes</a:t>
            </a:r>
            <a:endParaRPr sz="1200"/>
          </a:p>
        </p:txBody>
      </p:sp>
      <p:sp>
        <p:nvSpPr>
          <p:cNvPr id="2853" name="Google Shape;2853;p97"/>
          <p:cNvSpPr txBox="1">
            <a:spLocks noGrp="1"/>
          </p:cNvSpPr>
          <p:nvPr>
            <p:ph type="body" idx="2"/>
          </p:nvPr>
        </p:nvSpPr>
        <p:spPr>
          <a:xfrm>
            <a:off x="4810675" y="1678200"/>
            <a:ext cx="3503400" cy="21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latin typeface="Gilda Display"/>
                <a:ea typeface="Gilda Display"/>
                <a:cs typeface="Gilda Display"/>
                <a:sym typeface="Gilda Display"/>
              </a:rPr>
              <a:t>PHOTOS</a:t>
            </a:r>
            <a:endParaRPr>
              <a:solidFill>
                <a:schemeClr val="accent4"/>
              </a:solidFill>
              <a:latin typeface="Gilda Display"/>
              <a:ea typeface="Gilda Display"/>
              <a:cs typeface="Gilda Display"/>
              <a:sym typeface="Gilda Display"/>
            </a:endParaRPr>
          </a:p>
          <a:p>
            <a:pPr marL="457200" lvl="0" indent="-304800" algn="l" rtl="0">
              <a:lnSpc>
                <a:spcPct val="100000"/>
              </a:lnSpc>
              <a:spcBef>
                <a:spcPts val="1000"/>
              </a:spcBef>
              <a:spcAft>
                <a:spcPts val="0"/>
              </a:spcAft>
              <a:buSzPts val="1200"/>
              <a:buChar char="■"/>
            </a:pPr>
            <a:r>
              <a:rPr lang="en" sz="1200">
                <a:uFill>
                  <a:noFill/>
                </a:uFill>
                <a:latin typeface="Assistant"/>
                <a:ea typeface="Assistant"/>
                <a:cs typeface="Assistant"/>
                <a:sym typeface="Assistant"/>
                <a:hlinkClick r:id="rId5"/>
              </a:rPr>
              <a:t>Business women talking while enjoying a cup of coffee</a:t>
            </a:r>
            <a:endParaRPr sz="1200">
              <a:latin typeface="Assistant"/>
              <a:ea typeface="Assistant"/>
              <a:cs typeface="Assistant"/>
              <a:sym typeface="Assistant"/>
            </a:endParaRPr>
          </a:p>
          <a:p>
            <a:pPr marL="457200" lvl="0" indent="-304800" algn="l" rtl="0">
              <a:lnSpc>
                <a:spcPct val="100000"/>
              </a:lnSpc>
              <a:spcBef>
                <a:spcPts val="0"/>
              </a:spcBef>
              <a:spcAft>
                <a:spcPts val="0"/>
              </a:spcAft>
              <a:buSzPts val="1200"/>
              <a:buChar char="■"/>
            </a:pPr>
            <a:r>
              <a:rPr lang="en" sz="1200">
                <a:uFill>
                  <a:noFill/>
                </a:uFill>
                <a:latin typeface="Assistant"/>
                <a:ea typeface="Assistant"/>
                <a:cs typeface="Assistant"/>
                <a:sym typeface="Assistant"/>
                <a:hlinkClick r:id="rId6"/>
              </a:rPr>
              <a:t>Businesswomen working on a project together</a:t>
            </a:r>
            <a:endParaRPr sz="1200">
              <a:latin typeface="Assistant"/>
              <a:ea typeface="Assistant"/>
              <a:cs typeface="Assistant"/>
              <a:sym typeface="Assistant"/>
            </a:endParaRPr>
          </a:p>
          <a:p>
            <a:pPr marL="457200" lvl="0" indent="-304800" algn="l" rtl="0">
              <a:lnSpc>
                <a:spcPct val="100000"/>
              </a:lnSpc>
              <a:spcBef>
                <a:spcPts val="0"/>
              </a:spcBef>
              <a:spcAft>
                <a:spcPts val="0"/>
              </a:spcAft>
              <a:buSzPts val="1200"/>
              <a:buChar char="■"/>
            </a:pPr>
            <a:r>
              <a:rPr lang="en" sz="1200">
                <a:uFill>
                  <a:noFill/>
                </a:uFill>
                <a:latin typeface="Assistant"/>
                <a:ea typeface="Assistant"/>
                <a:cs typeface="Assistant"/>
                <a:sym typeface="Assistant"/>
                <a:hlinkClick r:id="rId7"/>
              </a:rPr>
              <a:t>Front view smiley man at work</a:t>
            </a:r>
            <a:endParaRPr sz="1200">
              <a:latin typeface="Assistant"/>
              <a:ea typeface="Assistant"/>
              <a:cs typeface="Assistant"/>
              <a:sym typeface="Assistant"/>
            </a:endParaRPr>
          </a:p>
          <a:p>
            <a:pPr marL="457200" lvl="0" indent="-304800" algn="l" rtl="0">
              <a:lnSpc>
                <a:spcPct val="100000"/>
              </a:lnSpc>
              <a:spcBef>
                <a:spcPts val="0"/>
              </a:spcBef>
              <a:spcAft>
                <a:spcPts val="0"/>
              </a:spcAft>
              <a:buSzPts val="1200"/>
              <a:buChar char="■"/>
            </a:pPr>
            <a:r>
              <a:rPr lang="en" sz="1200">
                <a:uFill>
                  <a:noFill/>
                </a:uFill>
                <a:latin typeface="Assistant"/>
                <a:ea typeface="Assistant"/>
                <a:cs typeface="Assistant"/>
                <a:sym typeface="Assistant"/>
                <a:hlinkClick r:id="rId8"/>
              </a:rPr>
              <a:t>Corporate employee checking plans</a:t>
            </a:r>
            <a:endParaRPr sz="1200">
              <a:latin typeface="Assistant"/>
              <a:ea typeface="Assistant"/>
              <a:cs typeface="Assistant"/>
              <a:sym typeface="Assistant"/>
            </a:endParaRPr>
          </a:p>
          <a:p>
            <a:pPr marL="457200" lvl="0" indent="-304800" algn="l" rtl="0">
              <a:lnSpc>
                <a:spcPct val="100000"/>
              </a:lnSpc>
              <a:spcBef>
                <a:spcPts val="0"/>
              </a:spcBef>
              <a:spcAft>
                <a:spcPts val="0"/>
              </a:spcAft>
              <a:buSzPts val="1200"/>
              <a:buChar char="■"/>
            </a:pPr>
            <a:r>
              <a:rPr lang="en" sz="1200">
                <a:uFill>
                  <a:noFill/>
                </a:uFill>
                <a:latin typeface="Assistant"/>
                <a:ea typeface="Assistant"/>
                <a:cs typeface="Assistant"/>
                <a:sym typeface="Assistant"/>
                <a:hlinkClick r:id="rId9"/>
              </a:rPr>
              <a:t>Smiley man at work front view</a:t>
            </a:r>
            <a:endParaRPr sz="1200">
              <a:latin typeface="Assistant"/>
              <a:ea typeface="Assistant"/>
              <a:cs typeface="Assistant"/>
              <a:sym typeface="Assistant"/>
            </a:endParaRPr>
          </a:p>
          <a:p>
            <a:pPr marL="457200" lvl="0" indent="-304800" algn="l" rtl="0">
              <a:lnSpc>
                <a:spcPct val="100000"/>
              </a:lnSpc>
              <a:spcBef>
                <a:spcPts val="0"/>
              </a:spcBef>
              <a:spcAft>
                <a:spcPts val="0"/>
              </a:spcAft>
              <a:buSzPts val="1200"/>
              <a:buChar char="■"/>
            </a:pPr>
            <a:r>
              <a:rPr lang="en" sz="1200">
                <a:uFill>
                  <a:noFill/>
                </a:uFill>
                <a:latin typeface="Assistant"/>
                <a:ea typeface="Assistant"/>
                <a:cs typeface="Assistant"/>
                <a:sym typeface="Assistant"/>
                <a:hlinkClick r:id="rId10"/>
              </a:rPr>
              <a:t>Medium shot woman working with laptop</a:t>
            </a:r>
            <a:endParaRPr sz="1200">
              <a:latin typeface="Assistant"/>
              <a:ea typeface="Assistant"/>
              <a:cs typeface="Assistant"/>
              <a:sym typeface="Assistant"/>
            </a:endParaRPr>
          </a:p>
          <a:p>
            <a:pPr marL="0" lvl="0" indent="0" algn="l" rtl="0">
              <a:spcBef>
                <a:spcPts val="0"/>
              </a:spcBef>
              <a:spcAft>
                <a:spcPts val="1000"/>
              </a:spcAft>
              <a:buNone/>
            </a:pPr>
            <a:endParaRPr/>
          </a:p>
        </p:txBody>
      </p:sp>
      <p:sp>
        <p:nvSpPr>
          <p:cNvPr id="2854" name="Google Shape;2854;p97"/>
          <p:cNvSpPr txBox="1">
            <a:spLocks noGrp="1"/>
          </p:cNvSpPr>
          <p:nvPr>
            <p:ph type="title"/>
          </p:nvPr>
        </p:nvSpPr>
        <p:spPr>
          <a:xfrm>
            <a:off x="720000" y="53842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4"/>
                </a:solidFill>
              </a:rPr>
              <a:t>SLIDE</a:t>
            </a:r>
            <a:r>
              <a:rPr lang="en"/>
              <a:t> </a:t>
            </a:r>
            <a:r>
              <a:rPr lang="en">
                <a:solidFill>
                  <a:schemeClr val="lt2"/>
                </a:solidFill>
              </a:rPr>
              <a:t>RESOURCES</a:t>
            </a:r>
            <a:endParaRPr>
              <a:solidFill>
                <a:schemeClr val="lt2"/>
              </a:solidFill>
            </a:endParaRPr>
          </a:p>
        </p:txBody>
      </p:sp>
      <p:grpSp>
        <p:nvGrpSpPr>
          <p:cNvPr id="2855" name="Google Shape;2855;p97"/>
          <p:cNvGrpSpPr/>
          <p:nvPr/>
        </p:nvGrpSpPr>
        <p:grpSpPr>
          <a:xfrm>
            <a:off x="773576" y="593622"/>
            <a:ext cx="652390" cy="652390"/>
            <a:chOff x="6083975" y="2384075"/>
            <a:chExt cx="476475" cy="476475"/>
          </a:xfrm>
        </p:grpSpPr>
        <p:sp>
          <p:nvSpPr>
            <p:cNvPr id="2856" name="Google Shape;2856;p97"/>
            <p:cNvSpPr/>
            <p:nvPr/>
          </p:nvSpPr>
          <p:spPr>
            <a:xfrm>
              <a:off x="6308125" y="2384075"/>
              <a:ext cx="237875" cy="237850"/>
            </a:xfrm>
            <a:custGeom>
              <a:avLst/>
              <a:gdLst/>
              <a:ahLst/>
              <a:cxnLst/>
              <a:rect l="l" t="t" r="r" b="b"/>
              <a:pathLst>
                <a:path w="9515" h="9514" extrusionOk="0">
                  <a:moveTo>
                    <a:pt x="9515" y="0"/>
                  </a:moveTo>
                  <a:cubicBezTo>
                    <a:pt x="4256" y="0"/>
                    <a:pt x="1" y="4255"/>
                    <a:pt x="1" y="9514"/>
                  </a:cubicBezTo>
                  <a:lnTo>
                    <a:pt x="9515" y="9514"/>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97"/>
            <p:cNvSpPr/>
            <p:nvPr/>
          </p:nvSpPr>
          <p:spPr>
            <a:xfrm>
              <a:off x="6321825" y="2608225"/>
              <a:ext cx="238625" cy="237875"/>
            </a:xfrm>
            <a:custGeom>
              <a:avLst/>
              <a:gdLst/>
              <a:ahLst/>
              <a:cxnLst/>
              <a:rect l="l" t="t" r="r" b="b"/>
              <a:pathLst>
                <a:path w="9545" h="9515" extrusionOk="0">
                  <a:moveTo>
                    <a:pt x="0" y="1"/>
                  </a:moveTo>
                  <a:lnTo>
                    <a:pt x="0" y="9515"/>
                  </a:lnTo>
                  <a:lnTo>
                    <a:pt x="9544" y="9515"/>
                  </a:lnTo>
                  <a:cubicBezTo>
                    <a:pt x="9544" y="4256"/>
                    <a:pt x="5289" y="1"/>
                    <a:pt x="0"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97"/>
            <p:cNvSpPr/>
            <p:nvPr/>
          </p:nvSpPr>
          <p:spPr>
            <a:xfrm>
              <a:off x="6097650" y="2621900"/>
              <a:ext cx="238625" cy="238650"/>
            </a:xfrm>
            <a:custGeom>
              <a:avLst/>
              <a:gdLst/>
              <a:ahLst/>
              <a:cxnLst/>
              <a:rect l="l" t="t" r="r" b="b"/>
              <a:pathLst>
                <a:path w="9545" h="9546" extrusionOk="0">
                  <a:moveTo>
                    <a:pt x="0" y="1"/>
                  </a:moveTo>
                  <a:lnTo>
                    <a:pt x="0" y="9545"/>
                  </a:lnTo>
                  <a:cubicBezTo>
                    <a:pt x="5289" y="9545"/>
                    <a:pt x="9545" y="5290"/>
                    <a:pt x="9545"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97"/>
            <p:cNvSpPr/>
            <p:nvPr/>
          </p:nvSpPr>
          <p:spPr>
            <a:xfrm>
              <a:off x="6083975" y="2396975"/>
              <a:ext cx="237850" cy="238625"/>
            </a:xfrm>
            <a:custGeom>
              <a:avLst/>
              <a:gdLst/>
              <a:ahLst/>
              <a:cxnLst/>
              <a:rect l="l" t="t" r="r" b="b"/>
              <a:pathLst>
                <a:path w="9514" h="9545" extrusionOk="0">
                  <a:moveTo>
                    <a:pt x="0" y="1"/>
                  </a:moveTo>
                  <a:cubicBezTo>
                    <a:pt x="0" y="5290"/>
                    <a:pt x="4256" y="9545"/>
                    <a:pt x="9514" y="9545"/>
                  </a:cubicBez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0" name="Google Shape;2860;p97"/>
          <p:cNvGrpSpPr/>
          <p:nvPr/>
        </p:nvGrpSpPr>
        <p:grpSpPr>
          <a:xfrm>
            <a:off x="6878877" y="4243145"/>
            <a:ext cx="678868" cy="661425"/>
            <a:chOff x="8318805" y="3396501"/>
            <a:chExt cx="549869" cy="535784"/>
          </a:xfrm>
        </p:grpSpPr>
        <p:sp>
          <p:nvSpPr>
            <p:cNvPr id="2861" name="Google Shape;2861;p97"/>
            <p:cNvSpPr/>
            <p:nvPr/>
          </p:nvSpPr>
          <p:spPr>
            <a:xfrm>
              <a:off x="8550349" y="3613926"/>
              <a:ext cx="318326" cy="318359"/>
            </a:xfrm>
            <a:custGeom>
              <a:avLst/>
              <a:gdLst/>
              <a:ahLst/>
              <a:cxnLst/>
              <a:rect l="l" t="t" r="r" b="b"/>
              <a:pathLst>
                <a:path w="9545" h="9546" extrusionOk="0">
                  <a:moveTo>
                    <a:pt x="0" y="1"/>
                  </a:moveTo>
                  <a:lnTo>
                    <a:pt x="0" y="9545"/>
                  </a:lnTo>
                  <a:cubicBezTo>
                    <a:pt x="5289" y="9545"/>
                    <a:pt x="9545" y="5290"/>
                    <a:pt x="9545"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97"/>
            <p:cNvSpPr/>
            <p:nvPr/>
          </p:nvSpPr>
          <p:spPr>
            <a:xfrm>
              <a:off x="8318805" y="3396501"/>
              <a:ext cx="318326" cy="318359"/>
            </a:xfrm>
            <a:custGeom>
              <a:avLst/>
              <a:gdLst/>
              <a:ahLst/>
              <a:cxnLst/>
              <a:rect l="l" t="t" r="r" b="b"/>
              <a:pathLst>
                <a:path w="9545" h="9546" extrusionOk="0">
                  <a:moveTo>
                    <a:pt x="0" y="1"/>
                  </a:moveTo>
                  <a:lnTo>
                    <a:pt x="0" y="9545"/>
                  </a:lnTo>
                  <a:cubicBezTo>
                    <a:pt x="5289" y="9545"/>
                    <a:pt x="9545" y="5290"/>
                    <a:pt x="9545"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66"/>
        <p:cNvGrpSpPr/>
        <p:nvPr/>
      </p:nvGrpSpPr>
      <p:grpSpPr>
        <a:xfrm>
          <a:off x="0" y="0"/>
          <a:ext cx="0" cy="0"/>
          <a:chOff x="0" y="0"/>
          <a:chExt cx="0" cy="0"/>
        </a:xfrm>
      </p:grpSpPr>
      <p:sp>
        <p:nvSpPr>
          <p:cNvPr id="2867" name="Google Shape;2867;p9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868" name="Google Shape;2868;p98"/>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72"/>
        <p:cNvGrpSpPr/>
        <p:nvPr/>
      </p:nvGrpSpPr>
      <p:grpSpPr>
        <a:xfrm>
          <a:off x="0" y="0"/>
          <a:ext cx="0" cy="0"/>
          <a:chOff x="0" y="0"/>
          <a:chExt cx="0" cy="0"/>
        </a:xfrm>
      </p:grpSpPr>
      <p:sp>
        <p:nvSpPr>
          <p:cNvPr id="2873" name="Google Shape;2873;p99"/>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874" name="Google Shape;2874;p9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78"/>
        <p:cNvGrpSpPr/>
        <p:nvPr/>
      </p:nvGrpSpPr>
      <p:grpSpPr>
        <a:xfrm>
          <a:off x="0" y="0"/>
          <a:ext cx="0" cy="0"/>
          <a:chOff x="0" y="0"/>
          <a:chExt cx="0" cy="0"/>
        </a:xfrm>
      </p:grpSpPr>
      <p:sp>
        <p:nvSpPr>
          <p:cNvPr id="2879" name="Google Shape;2879;p100"/>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Gilda Display</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https://fonts.google.com/specimen/Gilda+Display?</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Assistant</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https://fonts.google.com/specimen/Assistant</a:t>
            </a:r>
            <a:r>
              <a:rPr lang="en" sz="1100">
                <a:solidFill>
                  <a:schemeClr val="lt1"/>
                </a:solidFill>
              </a:rPr>
              <a:t>)</a:t>
            </a:r>
            <a:endParaRPr sz="1100">
              <a:solidFill>
                <a:schemeClr val="lt1"/>
              </a:solidFill>
            </a:endParaRPr>
          </a:p>
        </p:txBody>
      </p:sp>
      <p:grpSp>
        <p:nvGrpSpPr>
          <p:cNvPr id="2880" name="Google Shape;2880;p100"/>
          <p:cNvGrpSpPr/>
          <p:nvPr/>
        </p:nvGrpSpPr>
        <p:grpSpPr>
          <a:xfrm>
            <a:off x="2583563" y="2947800"/>
            <a:ext cx="3976875" cy="1685300"/>
            <a:chOff x="2052650" y="2947800"/>
            <a:chExt cx="3976875" cy="1685300"/>
          </a:xfrm>
        </p:grpSpPr>
        <p:sp>
          <p:nvSpPr>
            <p:cNvPr id="2881" name="Google Shape;2881;p100"/>
            <p:cNvSpPr/>
            <p:nvPr/>
          </p:nvSpPr>
          <p:spPr>
            <a:xfrm>
              <a:off x="2052650"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00"/>
            <p:cNvSpPr/>
            <p:nvPr/>
          </p:nvSpPr>
          <p:spPr>
            <a:xfrm>
              <a:off x="3114470" y="2947800"/>
              <a:ext cx="791400" cy="754200"/>
            </a:xfrm>
            <a:prstGeom prst="roundRect">
              <a:avLst>
                <a:gd name="adj" fmla="val 16667"/>
              </a:avLst>
            </a:prstGeom>
            <a:solidFill>
              <a:srgbClr val="F9BFB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00"/>
            <p:cNvSpPr/>
            <p:nvPr/>
          </p:nvSpPr>
          <p:spPr>
            <a:xfrm>
              <a:off x="4176289" y="2947800"/>
              <a:ext cx="791400" cy="754200"/>
            </a:xfrm>
            <a:prstGeom prst="roundRect">
              <a:avLst>
                <a:gd name="adj" fmla="val 16667"/>
              </a:avLst>
            </a:prstGeom>
            <a:solidFill>
              <a:srgbClr val="FB7E8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00"/>
            <p:cNvSpPr txBox="1"/>
            <p:nvPr/>
          </p:nvSpPr>
          <p:spPr>
            <a:xfrm>
              <a:off x="20526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2885" name="Google Shape;2885;p100"/>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#f9bfba</a:t>
              </a:r>
              <a:endParaRPr sz="1000">
                <a:solidFill>
                  <a:srgbClr val="FFFFFF"/>
                </a:solidFill>
              </a:endParaRPr>
            </a:p>
          </p:txBody>
        </p:sp>
        <p:sp>
          <p:nvSpPr>
            <p:cNvPr id="2886" name="Google Shape;2886;p100"/>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#fb7e8a</a:t>
              </a:r>
              <a:endParaRPr sz="1000">
                <a:solidFill>
                  <a:srgbClr val="FFFFFF"/>
                </a:solidFill>
              </a:endParaRPr>
            </a:p>
          </p:txBody>
        </p:sp>
        <p:sp>
          <p:nvSpPr>
            <p:cNvPr id="2887" name="Google Shape;2887;p100"/>
            <p:cNvSpPr/>
            <p:nvPr/>
          </p:nvSpPr>
          <p:spPr>
            <a:xfrm>
              <a:off x="5238125" y="2947800"/>
              <a:ext cx="791400" cy="754200"/>
            </a:xfrm>
            <a:prstGeom prst="roundRect">
              <a:avLst>
                <a:gd name="adj" fmla="val 16667"/>
              </a:avLst>
            </a:prstGeom>
            <a:solidFill>
              <a:srgbClr val="3949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00"/>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FFFFFF"/>
                  </a:solidFill>
                </a:rPr>
                <a:t>#3949e8</a:t>
              </a:r>
              <a:endParaRPr sz="1000" dirty="0">
                <a:solidFill>
                  <a:srgbClr val="FFFFFF"/>
                </a:solidFill>
              </a:endParaRPr>
            </a:p>
          </p:txBody>
        </p:sp>
        <p:sp>
          <p:nvSpPr>
            <p:cNvPr id="2889" name="Google Shape;2889;p100"/>
            <p:cNvSpPr/>
            <p:nvPr/>
          </p:nvSpPr>
          <p:spPr>
            <a:xfrm>
              <a:off x="2052650" y="3878900"/>
              <a:ext cx="791400" cy="754200"/>
            </a:xfrm>
            <a:prstGeom prst="roundRect">
              <a:avLst>
                <a:gd name="adj" fmla="val 16667"/>
              </a:avLst>
            </a:prstGeom>
            <a:solidFill>
              <a:srgbClr val="B4A7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00"/>
            <p:cNvSpPr/>
            <p:nvPr/>
          </p:nvSpPr>
          <p:spPr>
            <a:xfrm>
              <a:off x="3114470" y="3878900"/>
              <a:ext cx="791400" cy="754200"/>
            </a:xfrm>
            <a:prstGeom prst="roundRect">
              <a:avLst>
                <a:gd name="adj" fmla="val 16667"/>
              </a:avLst>
            </a:prstGeom>
            <a:solidFill>
              <a:srgbClr val="8E7CC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00"/>
            <p:cNvSpPr/>
            <p:nvPr/>
          </p:nvSpPr>
          <p:spPr>
            <a:xfrm>
              <a:off x="4176289" y="3878900"/>
              <a:ext cx="791400" cy="754200"/>
            </a:xfrm>
            <a:prstGeom prst="roundRect">
              <a:avLst>
                <a:gd name="adj" fmla="val 16667"/>
              </a:avLst>
            </a:prstGeom>
            <a:solidFill>
              <a:srgbClr val="692B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00"/>
            <p:cNvSpPr txBox="1"/>
            <p:nvPr/>
          </p:nvSpPr>
          <p:spPr>
            <a:xfrm>
              <a:off x="205265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#b4a7d6</a:t>
              </a:r>
              <a:endParaRPr sz="1000">
                <a:solidFill>
                  <a:srgbClr val="FFFFFF"/>
                </a:solidFill>
              </a:endParaRPr>
            </a:p>
          </p:txBody>
        </p:sp>
        <p:sp>
          <p:nvSpPr>
            <p:cNvPr id="2893" name="Google Shape;2893;p100"/>
            <p:cNvSpPr txBox="1"/>
            <p:nvPr/>
          </p:nvSpPr>
          <p:spPr>
            <a:xfrm>
              <a:off x="31144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#8e7cc3</a:t>
              </a:r>
              <a:endParaRPr sz="1000">
                <a:solidFill>
                  <a:srgbClr val="FFFFFF"/>
                </a:solidFill>
              </a:endParaRPr>
            </a:p>
          </p:txBody>
        </p:sp>
        <p:sp>
          <p:nvSpPr>
            <p:cNvPr id="2894" name="Google Shape;2894;p100"/>
            <p:cNvSpPr txBox="1"/>
            <p:nvPr/>
          </p:nvSpPr>
          <p:spPr>
            <a:xfrm>
              <a:off x="41763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#692bc9</a:t>
              </a:r>
              <a:endParaRPr sz="1000">
                <a:solidFill>
                  <a:srgbClr val="FFFFFF"/>
                </a:solidFill>
              </a:endParaRPr>
            </a:p>
          </p:txBody>
        </p:sp>
        <p:sp>
          <p:nvSpPr>
            <p:cNvPr id="2895" name="Google Shape;2895;p100"/>
            <p:cNvSpPr/>
            <p:nvPr/>
          </p:nvSpPr>
          <p:spPr>
            <a:xfrm>
              <a:off x="5238125" y="3878900"/>
              <a:ext cx="791400" cy="754200"/>
            </a:xfrm>
            <a:prstGeom prst="roundRect">
              <a:avLst>
                <a:gd name="adj" fmla="val 16667"/>
              </a:avLst>
            </a:prstGeom>
            <a:solidFill>
              <a:srgbClr val="21222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00"/>
            <p:cNvSpPr txBox="1"/>
            <p:nvPr/>
          </p:nvSpPr>
          <p:spPr>
            <a:xfrm>
              <a:off x="52381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#212222</a:t>
              </a:r>
              <a:endParaRPr sz="1000">
                <a:solidFill>
                  <a:srgbClr val="FFFFFF"/>
                </a:solidFill>
              </a:endParaRPr>
            </a:p>
          </p:txBody>
        </p:sp>
      </p:grpSp>
      <p:sp>
        <p:nvSpPr>
          <p:cNvPr id="2897" name="Google Shape;2897;p10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17"/>
        <p:cNvGrpSpPr/>
        <p:nvPr/>
      </p:nvGrpSpPr>
      <p:grpSpPr>
        <a:xfrm>
          <a:off x="0" y="0"/>
          <a:ext cx="0" cy="0"/>
          <a:chOff x="0" y="0"/>
          <a:chExt cx="0" cy="0"/>
        </a:xfrm>
      </p:grpSpPr>
      <p:sp>
        <p:nvSpPr>
          <p:cNvPr id="2918" name="Google Shape;2918;p102"/>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919" name="Google Shape;2919;p102"/>
          <p:cNvGrpSpPr/>
          <p:nvPr/>
        </p:nvGrpSpPr>
        <p:grpSpPr>
          <a:xfrm>
            <a:off x="5117640" y="3085736"/>
            <a:ext cx="474294" cy="551291"/>
            <a:chOff x="4727025" y="1332775"/>
            <a:chExt cx="59900" cy="69625"/>
          </a:xfrm>
        </p:grpSpPr>
        <p:sp>
          <p:nvSpPr>
            <p:cNvPr id="2920" name="Google Shape;2920;p10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0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2" name="Google Shape;2922;p102"/>
          <p:cNvGrpSpPr/>
          <p:nvPr/>
        </p:nvGrpSpPr>
        <p:grpSpPr>
          <a:xfrm>
            <a:off x="5731296" y="2314340"/>
            <a:ext cx="555653" cy="557031"/>
            <a:chOff x="4820425" y="1329900"/>
            <a:chExt cx="70175" cy="70350"/>
          </a:xfrm>
        </p:grpSpPr>
        <p:sp>
          <p:nvSpPr>
            <p:cNvPr id="2923" name="Google Shape;2923;p10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0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0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0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7" name="Google Shape;2927;p102"/>
          <p:cNvGrpSpPr/>
          <p:nvPr/>
        </p:nvGrpSpPr>
        <p:grpSpPr>
          <a:xfrm>
            <a:off x="6357664" y="2318845"/>
            <a:ext cx="582574" cy="533871"/>
            <a:chOff x="4903200" y="1331525"/>
            <a:chExt cx="73575" cy="67425"/>
          </a:xfrm>
        </p:grpSpPr>
        <p:sp>
          <p:nvSpPr>
            <p:cNvPr id="2928" name="Google Shape;2928;p10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0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102"/>
          <p:cNvGrpSpPr/>
          <p:nvPr/>
        </p:nvGrpSpPr>
        <p:grpSpPr>
          <a:xfrm>
            <a:off x="5717142" y="3078709"/>
            <a:ext cx="583960" cy="565345"/>
            <a:chOff x="4815575" y="1416800"/>
            <a:chExt cx="73750" cy="71400"/>
          </a:xfrm>
        </p:grpSpPr>
        <p:sp>
          <p:nvSpPr>
            <p:cNvPr id="2931" name="Google Shape;2931;p10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0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0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4" name="Google Shape;2934;p102"/>
          <p:cNvGrpSpPr/>
          <p:nvPr/>
        </p:nvGrpSpPr>
        <p:grpSpPr>
          <a:xfrm>
            <a:off x="6351924" y="3108896"/>
            <a:ext cx="589898" cy="504970"/>
            <a:chOff x="4902475" y="1418875"/>
            <a:chExt cx="74500" cy="63775"/>
          </a:xfrm>
        </p:grpSpPr>
        <p:sp>
          <p:nvSpPr>
            <p:cNvPr id="2935" name="Google Shape;2935;p10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0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7" name="Google Shape;2937;p102"/>
          <p:cNvGrpSpPr/>
          <p:nvPr/>
        </p:nvGrpSpPr>
        <p:grpSpPr>
          <a:xfrm>
            <a:off x="5727139" y="3826000"/>
            <a:ext cx="563967" cy="567127"/>
            <a:chOff x="4818100" y="1507675"/>
            <a:chExt cx="71225" cy="71625"/>
          </a:xfrm>
        </p:grpSpPr>
        <p:sp>
          <p:nvSpPr>
            <p:cNvPr id="2938" name="Google Shape;2938;p10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0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0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0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102"/>
          <p:cNvGrpSpPr/>
          <p:nvPr/>
        </p:nvGrpSpPr>
        <p:grpSpPr>
          <a:xfrm>
            <a:off x="5040636" y="3829461"/>
            <a:ext cx="628301" cy="588505"/>
            <a:chOff x="4721450" y="1509475"/>
            <a:chExt cx="79350" cy="74325"/>
          </a:xfrm>
        </p:grpSpPr>
        <p:sp>
          <p:nvSpPr>
            <p:cNvPr id="2943" name="Google Shape;2943;p10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0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0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0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7" name="Google Shape;2947;p102"/>
          <p:cNvGrpSpPr/>
          <p:nvPr/>
        </p:nvGrpSpPr>
        <p:grpSpPr>
          <a:xfrm>
            <a:off x="6386170" y="3814027"/>
            <a:ext cx="557038" cy="562772"/>
            <a:chOff x="4906800" y="1507500"/>
            <a:chExt cx="70350" cy="71075"/>
          </a:xfrm>
        </p:grpSpPr>
        <p:sp>
          <p:nvSpPr>
            <p:cNvPr id="2948" name="Google Shape;2948;p10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0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0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0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0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102"/>
          <p:cNvGrpSpPr/>
          <p:nvPr/>
        </p:nvGrpSpPr>
        <p:grpSpPr>
          <a:xfrm>
            <a:off x="4423778" y="2340963"/>
            <a:ext cx="517934" cy="517934"/>
            <a:chOff x="3736598" y="2170606"/>
            <a:chExt cx="404889" cy="404889"/>
          </a:xfrm>
        </p:grpSpPr>
        <p:sp>
          <p:nvSpPr>
            <p:cNvPr id="2954" name="Google Shape;2954;p10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0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0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0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102"/>
          <p:cNvGrpSpPr/>
          <p:nvPr/>
        </p:nvGrpSpPr>
        <p:grpSpPr>
          <a:xfrm>
            <a:off x="3690839" y="2341061"/>
            <a:ext cx="586986" cy="517740"/>
            <a:chOff x="3161917" y="2170682"/>
            <a:chExt cx="458870" cy="404737"/>
          </a:xfrm>
        </p:grpSpPr>
        <p:sp>
          <p:nvSpPr>
            <p:cNvPr id="2959" name="Google Shape;2959;p10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0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0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102"/>
          <p:cNvGrpSpPr/>
          <p:nvPr/>
        </p:nvGrpSpPr>
        <p:grpSpPr>
          <a:xfrm>
            <a:off x="3713860" y="3102400"/>
            <a:ext cx="540943" cy="517963"/>
            <a:chOff x="3179914" y="2889488"/>
            <a:chExt cx="422876" cy="404911"/>
          </a:xfrm>
        </p:grpSpPr>
        <p:sp>
          <p:nvSpPr>
            <p:cNvPr id="2963" name="Google Shape;2963;p10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0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0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0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0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0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102"/>
          <p:cNvGrpSpPr/>
          <p:nvPr/>
        </p:nvGrpSpPr>
        <p:grpSpPr>
          <a:xfrm>
            <a:off x="4414654" y="3102358"/>
            <a:ext cx="536180" cy="518047"/>
            <a:chOff x="3729467" y="2889422"/>
            <a:chExt cx="419153" cy="404977"/>
          </a:xfrm>
        </p:grpSpPr>
        <p:sp>
          <p:nvSpPr>
            <p:cNvPr id="2970" name="Google Shape;2970;p10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0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0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0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0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0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0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7" name="Google Shape;2977;p102"/>
          <p:cNvGrpSpPr/>
          <p:nvPr/>
        </p:nvGrpSpPr>
        <p:grpSpPr>
          <a:xfrm>
            <a:off x="1951688" y="3445787"/>
            <a:ext cx="965351" cy="134611"/>
            <a:chOff x="4411970" y="2962952"/>
            <a:chExt cx="706544" cy="104212"/>
          </a:xfrm>
        </p:grpSpPr>
        <p:sp>
          <p:nvSpPr>
            <p:cNvPr id="2978" name="Google Shape;2978;p10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0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0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0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102"/>
          <p:cNvGrpSpPr/>
          <p:nvPr/>
        </p:nvGrpSpPr>
        <p:grpSpPr>
          <a:xfrm>
            <a:off x="1951688" y="3041077"/>
            <a:ext cx="960158" cy="289172"/>
            <a:chOff x="4411970" y="2726085"/>
            <a:chExt cx="643107" cy="193659"/>
          </a:xfrm>
        </p:grpSpPr>
        <p:sp>
          <p:nvSpPr>
            <p:cNvPr id="2983" name="Google Shape;2983;p10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0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0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102"/>
          <p:cNvGrpSpPr/>
          <p:nvPr/>
        </p:nvGrpSpPr>
        <p:grpSpPr>
          <a:xfrm>
            <a:off x="960185" y="3295400"/>
            <a:ext cx="811503" cy="252584"/>
            <a:chOff x="4411970" y="4340222"/>
            <a:chExt cx="779467" cy="242683"/>
          </a:xfrm>
        </p:grpSpPr>
        <p:sp>
          <p:nvSpPr>
            <p:cNvPr id="2987" name="Google Shape;2987;p10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0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0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102"/>
          <p:cNvGrpSpPr/>
          <p:nvPr/>
        </p:nvGrpSpPr>
        <p:grpSpPr>
          <a:xfrm>
            <a:off x="1951688" y="2709308"/>
            <a:ext cx="965160" cy="216230"/>
            <a:chOff x="4411970" y="2468674"/>
            <a:chExt cx="747317" cy="167425"/>
          </a:xfrm>
        </p:grpSpPr>
        <p:sp>
          <p:nvSpPr>
            <p:cNvPr id="2991" name="Google Shape;2991;p10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0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3" name="Google Shape;2993;p10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4" name="Google Shape;2994;p102"/>
          <p:cNvGrpSpPr/>
          <p:nvPr/>
        </p:nvGrpSpPr>
        <p:grpSpPr>
          <a:xfrm>
            <a:off x="959254" y="2334687"/>
            <a:ext cx="1959041" cy="208784"/>
            <a:chOff x="6336019" y="3733725"/>
            <a:chExt cx="2566206" cy="351310"/>
          </a:xfrm>
        </p:grpSpPr>
        <p:sp>
          <p:nvSpPr>
            <p:cNvPr id="2995" name="Google Shape;2995;p10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0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0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0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9" name="Google Shape;2999;p102"/>
          <p:cNvGrpSpPr/>
          <p:nvPr/>
        </p:nvGrpSpPr>
        <p:grpSpPr>
          <a:xfrm>
            <a:off x="1951688" y="3950602"/>
            <a:ext cx="946551" cy="153200"/>
            <a:chOff x="4404545" y="3301592"/>
            <a:chExt cx="782403" cy="129272"/>
          </a:xfrm>
        </p:grpSpPr>
        <p:sp>
          <p:nvSpPr>
            <p:cNvPr id="3000" name="Google Shape;3000;p10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0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2" name="Google Shape;3002;p102"/>
          <p:cNvGrpSpPr/>
          <p:nvPr/>
        </p:nvGrpSpPr>
        <p:grpSpPr>
          <a:xfrm>
            <a:off x="1951688" y="3695937"/>
            <a:ext cx="962257" cy="139127"/>
            <a:chOff x="4411970" y="3131459"/>
            <a:chExt cx="710520" cy="117397"/>
          </a:xfrm>
        </p:grpSpPr>
        <p:sp>
          <p:nvSpPr>
            <p:cNvPr id="3003" name="Google Shape;3003;p10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0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5" name="Google Shape;3005;p10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6" name="Google Shape;3006;p102"/>
          <p:cNvGrpSpPr/>
          <p:nvPr/>
        </p:nvGrpSpPr>
        <p:grpSpPr>
          <a:xfrm>
            <a:off x="951833" y="3621603"/>
            <a:ext cx="823838" cy="458988"/>
            <a:chOff x="4411970" y="1801825"/>
            <a:chExt cx="734586" cy="409262"/>
          </a:xfrm>
        </p:grpSpPr>
        <p:sp>
          <p:nvSpPr>
            <p:cNvPr id="3007" name="Google Shape;3007;p10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0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9" name="Google Shape;3009;p102"/>
          <p:cNvGrpSpPr/>
          <p:nvPr/>
        </p:nvGrpSpPr>
        <p:grpSpPr>
          <a:xfrm>
            <a:off x="3056804" y="2339173"/>
            <a:ext cx="521514" cy="521514"/>
            <a:chOff x="5681300" y="2527788"/>
            <a:chExt cx="805800" cy="805800"/>
          </a:xfrm>
        </p:grpSpPr>
        <p:sp>
          <p:nvSpPr>
            <p:cNvPr id="3010" name="Google Shape;3010;p10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0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2" name="Google Shape;3012;p102"/>
          <p:cNvGrpSpPr/>
          <p:nvPr/>
        </p:nvGrpSpPr>
        <p:grpSpPr>
          <a:xfrm>
            <a:off x="3051044" y="3094865"/>
            <a:ext cx="533033" cy="533033"/>
            <a:chOff x="4049800" y="640400"/>
            <a:chExt cx="858900" cy="858900"/>
          </a:xfrm>
        </p:grpSpPr>
        <p:sp>
          <p:nvSpPr>
            <p:cNvPr id="3013" name="Google Shape;3013;p10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0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5" name="Google Shape;3015;p102"/>
          <p:cNvGrpSpPr/>
          <p:nvPr/>
        </p:nvGrpSpPr>
        <p:grpSpPr>
          <a:xfrm>
            <a:off x="2976527" y="3772543"/>
            <a:ext cx="682068" cy="682068"/>
            <a:chOff x="5080188" y="927900"/>
            <a:chExt cx="961200" cy="961200"/>
          </a:xfrm>
        </p:grpSpPr>
        <p:sp>
          <p:nvSpPr>
            <p:cNvPr id="3016" name="Google Shape;3016;p10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0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0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0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0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0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0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0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4" name="Google Shape;3024;p102"/>
          <p:cNvGrpSpPr/>
          <p:nvPr/>
        </p:nvGrpSpPr>
        <p:grpSpPr>
          <a:xfrm>
            <a:off x="4440026" y="3869234"/>
            <a:ext cx="505650" cy="504006"/>
            <a:chOff x="6039282" y="1042577"/>
            <a:chExt cx="734315" cy="731929"/>
          </a:xfrm>
        </p:grpSpPr>
        <p:sp>
          <p:nvSpPr>
            <p:cNvPr id="3025" name="Google Shape;3025;p10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0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0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0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0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0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0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0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0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0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0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0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0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0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0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0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0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0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0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0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0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6" name="Google Shape;3046;p102"/>
          <p:cNvGrpSpPr/>
          <p:nvPr/>
        </p:nvGrpSpPr>
        <p:grpSpPr>
          <a:xfrm>
            <a:off x="5052628" y="2298862"/>
            <a:ext cx="567744" cy="602136"/>
            <a:chOff x="1825800" y="1651625"/>
            <a:chExt cx="539989" cy="571775"/>
          </a:xfrm>
        </p:grpSpPr>
        <p:sp>
          <p:nvSpPr>
            <p:cNvPr id="3047" name="Google Shape;3047;p10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0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0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0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1" name="Google Shape;3051;p102"/>
          <p:cNvGrpSpPr/>
          <p:nvPr/>
        </p:nvGrpSpPr>
        <p:grpSpPr>
          <a:xfrm>
            <a:off x="3727557" y="3855579"/>
            <a:ext cx="508123" cy="507955"/>
            <a:chOff x="1897577" y="2802432"/>
            <a:chExt cx="492176" cy="492014"/>
          </a:xfrm>
        </p:grpSpPr>
        <p:sp>
          <p:nvSpPr>
            <p:cNvPr id="3052" name="Google Shape;3052;p10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0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0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0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0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0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0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0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0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0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0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0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 name="Google Shape;3064;p102"/>
          <p:cNvGrpSpPr/>
          <p:nvPr/>
        </p:nvGrpSpPr>
        <p:grpSpPr>
          <a:xfrm>
            <a:off x="959087" y="4169123"/>
            <a:ext cx="809227" cy="200842"/>
            <a:chOff x="2013045" y="4813233"/>
            <a:chExt cx="921986" cy="228854"/>
          </a:xfrm>
        </p:grpSpPr>
        <p:sp>
          <p:nvSpPr>
            <p:cNvPr id="3065" name="Google Shape;3065;p10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0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7" name="Google Shape;3067;p102"/>
          <p:cNvGrpSpPr/>
          <p:nvPr/>
        </p:nvGrpSpPr>
        <p:grpSpPr>
          <a:xfrm>
            <a:off x="967547" y="2656004"/>
            <a:ext cx="792421" cy="269941"/>
            <a:chOff x="1046767" y="4756633"/>
            <a:chExt cx="859646" cy="292841"/>
          </a:xfrm>
        </p:grpSpPr>
        <p:sp>
          <p:nvSpPr>
            <p:cNvPr id="3068" name="Google Shape;3068;p10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0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0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1" name="Google Shape;3071;p10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0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0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0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5" name="Google Shape;3075;p102"/>
          <p:cNvGrpSpPr/>
          <p:nvPr/>
        </p:nvGrpSpPr>
        <p:grpSpPr>
          <a:xfrm>
            <a:off x="7103403" y="2550562"/>
            <a:ext cx="166473" cy="141497"/>
            <a:chOff x="4660325" y="1866850"/>
            <a:chExt cx="68350" cy="58100"/>
          </a:xfrm>
        </p:grpSpPr>
        <p:sp>
          <p:nvSpPr>
            <p:cNvPr id="3076" name="Google Shape;3076;p10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0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8" name="Google Shape;3078;p102"/>
          <p:cNvGrpSpPr/>
          <p:nvPr/>
        </p:nvGrpSpPr>
        <p:grpSpPr>
          <a:xfrm>
            <a:off x="7412747" y="2576286"/>
            <a:ext cx="162515" cy="90049"/>
            <a:chOff x="4791775" y="1877500"/>
            <a:chExt cx="66725" cy="36975"/>
          </a:xfrm>
        </p:grpSpPr>
        <p:sp>
          <p:nvSpPr>
            <p:cNvPr id="3079" name="Google Shape;3079;p10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0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1" name="Google Shape;3081;p102"/>
          <p:cNvGrpSpPr/>
          <p:nvPr/>
        </p:nvGrpSpPr>
        <p:grpSpPr>
          <a:xfrm>
            <a:off x="7734460" y="2576286"/>
            <a:ext cx="144979" cy="90049"/>
            <a:chOff x="4923925" y="1877500"/>
            <a:chExt cx="59525" cy="36975"/>
          </a:xfrm>
        </p:grpSpPr>
        <p:sp>
          <p:nvSpPr>
            <p:cNvPr id="3082" name="Google Shape;3082;p10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0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4" name="Google Shape;3084;p102"/>
          <p:cNvGrpSpPr/>
          <p:nvPr/>
        </p:nvGrpSpPr>
        <p:grpSpPr>
          <a:xfrm>
            <a:off x="8028952" y="2558477"/>
            <a:ext cx="141447" cy="125667"/>
            <a:chOff x="5058450" y="1870100"/>
            <a:chExt cx="58075" cy="51600"/>
          </a:xfrm>
        </p:grpSpPr>
        <p:sp>
          <p:nvSpPr>
            <p:cNvPr id="3085" name="Google Shape;3085;p10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0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7" name="Google Shape;3087;p102"/>
          <p:cNvGrpSpPr/>
          <p:nvPr/>
        </p:nvGrpSpPr>
        <p:grpSpPr>
          <a:xfrm>
            <a:off x="7443466" y="2980885"/>
            <a:ext cx="101077" cy="107645"/>
            <a:chOff x="4811425" y="2065025"/>
            <a:chExt cx="41500" cy="44200"/>
          </a:xfrm>
        </p:grpSpPr>
        <p:sp>
          <p:nvSpPr>
            <p:cNvPr id="3088" name="Google Shape;3088;p10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0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0" name="Google Shape;3090;p102"/>
          <p:cNvGrpSpPr/>
          <p:nvPr/>
        </p:nvGrpSpPr>
        <p:grpSpPr>
          <a:xfrm>
            <a:off x="7735904" y="2981098"/>
            <a:ext cx="120867" cy="107218"/>
            <a:chOff x="4929875" y="2065025"/>
            <a:chExt cx="49625" cy="44025"/>
          </a:xfrm>
        </p:grpSpPr>
        <p:sp>
          <p:nvSpPr>
            <p:cNvPr id="3091" name="Google Shape;3091;p10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0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102"/>
          <p:cNvGrpSpPr/>
          <p:nvPr/>
        </p:nvGrpSpPr>
        <p:grpSpPr>
          <a:xfrm>
            <a:off x="8064572" y="2984112"/>
            <a:ext cx="70206" cy="101191"/>
            <a:chOff x="5083925" y="2066350"/>
            <a:chExt cx="28825" cy="41550"/>
          </a:xfrm>
        </p:grpSpPr>
        <p:sp>
          <p:nvSpPr>
            <p:cNvPr id="3094" name="Google Shape;3094;p10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0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6" name="Google Shape;3096;p102"/>
          <p:cNvGrpSpPr/>
          <p:nvPr/>
        </p:nvGrpSpPr>
        <p:grpSpPr>
          <a:xfrm>
            <a:off x="7096126" y="2999759"/>
            <a:ext cx="181026" cy="69896"/>
            <a:chOff x="4659775" y="2072775"/>
            <a:chExt cx="74325" cy="28700"/>
          </a:xfrm>
        </p:grpSpPr>
        <p:sp>
          <p:nvSpPr>
            <p:cNvPr id="3097" name="Google Shape;3097;p10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0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0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0" name="Google Shape;3100;p102"/>
          <p:cNvGrpSpPr/>
          <p:nvPr/>
        </p:nvGrpSpPr>
        <p:grpSpPr>
          <a:xfrm>
            <a:off x="8015982" y="2790324"/>
            <a:ext cx="167387" cy="89197"/>
            <a:chOff x="4662475" y="1976500"/>
            <a:chExt cx="68725" cy="36625"/>
          </a:xfrm>
        </p:grpSpPr>
        <p:sp>
          <p:nvSpPr>
            <p:cNvPr id="3101" name="Google Shape;3101;p10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0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0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4" name="Google Shape;3104;p102"/>
          <p:cNvGrpSpPr/>
          <p:nvPr/>
        </p:nvGrpSpPr>
        <p:grpSpPr>
          <a:xfrm>
            <a:off x="7712887" y="2793764"/>
            <a:ext cx="166899" cy="82317"/>
            <a:chOff x="4920150" y="1977875"/>
            <a:chExt cx="68525" cy="33800"/>
          </a:xfrm>
        </p:grpSpPr>
        <p:sp>
          <p:nvSpPr>
            <p:cNvPr id="3105" name="Google Shape;3105;p10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0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0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102"/>
          <p:cNvGrpSpPr/>
          <p:nvPr/>
        </p:nvGrpSpPr>
        <p:grpSpPr>
          <a:xfrm>
            <a:off x="7124044" y="3197682"/>
            <a:ext cx="125190" cy="127859"/>
            <a:chOff x="4676550" y="2160575"/>
            <a:chExt cx="51400" cy="52500"/>
          </a:xfrm>
        </p:grpSpPr>
        <p:sp>
          <p:nvSpPr>
            <p:cNvPr id="3109" name="Google Shape;3109;p10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0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0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102"/>
          <p:cNvGrpSpPr/>
          <p:nvPr/>
        </p:nvGrpSpPr>
        <p:grpSpPr>
          <a:xfrm>
            <a:off x="7421302" y="3204714"/>
            <a:ext cx="145405" cy="113794"/>
            <a:chOff x="4768325" y="2163475"/>
            <a:chExt cx="59700" cy="46725"/>
          </a:xfrm>
        </p:grpSpPr>
        <p:sp>
          <p:nvSpPr>
            <p:cNvPr id="3113" name="Google Shape;3113;p10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0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5" name="Google Shape;3115;p10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0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0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0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0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0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1" name="Google Shape;3121;p102"/>
          <p:cNvGrpSpPr/>
          <p:nvPr/>
        </p:nvGrpSpPr>
        <p:grpSpPr>
          <a:xfrm>
            <a:off x="7437621" y="3459808"/>
            <a:ext cx="112768" cy="106853"/>
            <a:chOff x="4768575" y="2253950"/>
            <a:chExt cx="46300" cy="43875"/>
          </a:xfrm>
        </p:grpSpPr>
        <p:sp>
          <p:nvSpPr>
            <p:cNvPr id="3122" name="Google Shape;3122;p10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0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4" name="Google Shape;3124;p102"/>
          <p:cNvGrpSpPr/>
          <p:nvPr/>
        </p:nvGrpSpPr>
        <p:grpSpPr>
          <a:xfrm>
            <a:off x="7737243" y="3948834"/>
            <a:ext cx="118187" cy="146246"/>
            <a:chOff x="4960900" y="2433225"/>
            <a:chExt cx="48525" cy="60050"/>
          </a:xfrm>
        </p:grpSpPr>
        <p:sp>
          <p:nvSpPr>
            <p:cNvPr id="3125" name="Google Shape;3125;p10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0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7" name="Google Shape;3127;p102"/>
          <p:cNvGrpSpPr/>
          <p:nvPr/>
        </p:nvGrpSpPr>
        <p:grpSpPr>
          <a:xfrm>
            <a:off x="7425808" y="4212895"/>
            <a:ext cx="136394" cy="143810"/>
            <a:chOff x="4854075" y="2527625"/>
            <a:chExt cx="56000" cy="59050"/>
          </a:xfrm>
        </p:grpSpPr>
        <p:sp>
          <p:nvSpPr>
            <p:cNvPr id="3128" name="Google Shape;3128;p10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0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0" name="Google Shape;3130;p10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0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0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3" name="Google Shape;3133;p102"/>
          <p:cNvGrpSpPr/>
          <p:nvPr/>
        </p:nvGrpSpPr>
        <p:grpSpPr>
          <a:xfrm>
            <a:off x="8050020" y="3676639"/>
            <a:ext cx="99312" cy="160797"/>
            <a:chOff x="5059700" y="2334775"/>
            <a:chExt cx="40775" cy="66025"/>
          </a:xfrm>
        </p:grpSpPr>
        <p:sp>
          <p:nvSpPr>
            <p:cNvPr id="3134" name="Google Shape;3134;p10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0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0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0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0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0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0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0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0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3" name="Google Shape;3143;p102"/>
          <p:cNvGrpSpPr/>
          <p:nvPr/>
        </p:nvGrpSpPr>
        <p:grpSpPr>
          <a:xfrm>
            <a:off x="8007184" y="3941771"/>
            <a:ext cx="184984" cy="160371"/>
            <a:chOff x="5037700" y="2430325"/>
            <a:chExt cx="75950" cy="65850"/>
          </a:xfrm>
        </p:grpSpPr>
        <p:sp>
          <p:nvSpPr>
            <p:cNvPr id="3144" name="Google Shape;3144;p10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0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102"/>
          <p:cNvGrpSpPr/>
          <p:nvPr/>
        </p:nvGrpSpPr>
        <p:grpSpPr>
          <a:xfrm>
            <a:off x="7426689" y="3708223"/>
            <a:ext cx="173014" cy="97629"/>
            <a:chOff x="4756975" y="2341800"/>
            <a:chExt cx="91975" cy="51925"/>
          </a:xfrm>
        </p:grpSpPr>
        <p:sp>
          <p:nvSpPr>
            <p:cNvPr id="3147" name="Google Shape;3147;p10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0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0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0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0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0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0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0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0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0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0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0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0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0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0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0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0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0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0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0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7" name="Google Shape;3167;p102"/>
          <p:cNvGrpSpPr/>
          <p:nvPr/>
        </p:nvGrpSpPr>
        <p:grpSpPr>
          <a:xfrm>
            <a:off x="7693626" y="4196920"/>
            <a:ext cx="212497" cy="175761"/>
            <a:chOff x="4943575" y="2516350"/>
            <a:chExt cx="98675" cy="81700"/>
          </a:xfrm>
        </p:grpSpPr>
        <p:sp>
          <p:nvSpPr>
            <p:cNvPr id="3168" name="Google Shape;3168;p10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0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0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0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0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0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0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0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0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0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0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0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0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0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0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0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0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0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0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0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0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0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0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0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0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0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0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0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0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0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0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0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0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0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0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0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0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0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0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0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0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0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0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0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0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0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0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0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0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0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0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0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0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0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0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0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0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0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0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0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0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0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0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0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0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0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0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0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0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0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0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0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0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0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0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0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0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0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6" name="Google Shape;3246;p10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0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0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0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0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54"/>
        <p:cNvGrpSpPr/>
        <p:nvPr/>
      </p:nvGrpSpPr>
      <p:grpSpPr>
        <a:xfrm>
          <a:off x="0" y="0"/>
          <a:ext cx="0" cy="0"/>
          <a:chOff x="0" y="0"/>
          <a:chExt cx="0" cy="0"/>
        </a:xfrm>
      </p:grpSpPr>
      <p:grpSp>
        <p:nvGrpSpPr>
          <p:cNvPr id="3255" name="Google Shape;3255;p103"/>
          <p:cNvGrpSpPr/>
          <p:nvPr/>
        </p:nvGrpSpPr>
        <p:grpSpPr>
          <a:xfrm>
            <a:off x="6681268" y="3584496"/>
            <a:ext cx="560636" cy="516497"/>
            <a:chOff x="6652051" y="3714143"/>
            <a:chExt cx="560636" cy="516497"/>
          </a:xfrm>
        </p:grpSpPr>
        <p:grpSp>
          <p:nvGrpSpPr>
            <p:cNvPr id="3256" name="Google Shape;3256;p103"/>
            <p:cNvGrpSpPr/>
            <p:nvPr/>
          </p:nvGrpSpPr>
          <p:grpSpPr>
            <a:xfrm>
              <a:off x="6669657" y="3716715"/>
              <a:ext cx="466768" cy="464314"/>
              <a:chOff x="3139766" y="765669"/>
              <a:chExt cx="886380" cy="881888"/>
            </a:xfrm>
          </p:grpSpPr>
          <p:grpSp>
            <p:nvGrpSpPr>
              <p:cNvPr id="3257" name="Google Shape;3257;p103"/>
              <p:cNvGrpSpPr/>
              <p:nvPr/>
            </p:nvGrpSpPr>
            <p:grpSpPr>
              <a:xfrm>
                <a:off x="3139766" y="765669"/>
                <a:ext cx="886380" cy="881888"/>
                <a:chOff x="3139766" y="765669"/>
                <a:chExt cx="886380" cy="881888"/>
              </a:xfrm>
            </p:grpSpPr>
            <p:sp>
              <p:nvSpPr>
                <p:cNvPr id="3258" name="Google Shape;3258;p10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0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0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0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0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0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0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0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0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7" name="Google Shape;3267;p10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0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0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0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1" name="Google Shape;3271;p10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2" name="Google Shape;3272;p103"/>
          <p:cNvGrpSpPr/>
          <p:nvPr/>
        </p:nvGrpSpPr>
        <p:grpSpPr>
          <a:xfrm>
            <a:off x="7679978" y="3065079"/>
            <a:ext cx="104231" cy="320340"/>
            <a:chOff x="7564426" y="3224343"/>
            <a:chExt cx="119985" cy="368801"/>
          </a:xfrm>
        </p:grpSpPr>
        <p:sp>
          <p:nvSpPr>
            <p:cNvPr id="3273" name="Google Shape;3273;p10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0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103"/>
          <p:cNvGrpSpPr/>
          <p:nvPr/>
        </p:nvGrpSpPr>
        <p:grpSpPr>
          <a:xfrm>
            <a:off x="7379466" y="3059180"/>
            <a:ext cx="189489" cy="332132"/>
            <a:chOff x="8370831" y="3202002"/>
            <a:chExt cx="218129" cy="382376"/>
          </a:xfrm>
        </p:grpSpPr>
        <p:sp>
          <p:nvSpPr>
            <p:cNvPr id="3276" name="Google Shape;3276;p10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0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8" name="Google Shape;3278;p103"/>
          <p:cNvGrpSpPr/>
          <p:nvPr/>
        </p:nvGrpSpPr>
        <p:grpSpPr>
          <a:xfrm>
            <a:off x="8102855" y="3470312"/>
            <a:ext cx="309429" cy="267000"/>
            <a:chOff x="6742064" y="3750480"/>
            <a:chExt cx="399315" cy="344560"/>
          </a:xfrm>
        </p:grpSpPr>
        <p:sp>
          <p:nvSpPr>
            <p:cNvPr id="3279" name="Google Shape;3279;p10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0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1" name="Google Shape;3281;p103"/>
          <p:cNvGrpSpPr/>
          <p:nvPr/>
        </p:nvGrpSpPr>
        <p:grpSpPr>
          <a:xfrm>
            <a:off x="7641874" y="3821360"/>
            <a:ext cx="180437" cy="281608"/>
            <a:chOff x="7248525" y="3739696"/>
            <a:chExt cx="230531" cy="359790"/>
          </a:xfrm>
        </p:grpSpPr>
        <p:sp>
          <p:nvSpPr>
            <p:cNvPr id="3282" name="Google Shape;3282;p10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0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4" name="Google Shape;3284;p103"/>
          <p:cNvGrpSpPr/>
          <p:nvPr/>
        </p:nvGrpSpPr>
        <p:grpSpPr>
          <a:xfrm>
            <a:off x="7887794" y="3464584"/>
            <a:ext cx="162896" cy="278710"/>
            <a:chOff x="7601242" y="3729267"/>
            <a:chExt cx="222566" cy="380803"/>
          </a:xfrm>
        </p:grpSpPr>
        <p:sp>
          <p:nvSpPr>
            <p:cNvPr id="3285" name="Google Shape;3285;p10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0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7" name="Google Shape;3287;p10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8" name="Google Shape;3288;p103"/>
          <p:cNvGrpSpPr/>
          <p:nvPr/>
        </p:nvGrpSpPr>
        <p:grpSpPr>
          <a:xfrm>
            <a:off x="7377439" y="3465724"/>
            <a:ext cx="193543" cy="275990"/>
            <a:chOff x="8304647" y="3738687"/>
            <a:chExt cx="225076" cy="320956"/>
          </a:xfrm>
        </p:grpSpPr>
        <p:sp>
          <p:nvSpPr>
            <p:cNvPr id="3289" name="Google Shape;3289;p10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0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0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2" name="Google Shape;3292;p103"/>
          <p:cNvGrpSpPr/>
          <p:nvPr/>
        </p:nvGrpSpPr>
        <p:grpSpPr>
          <a:xfrm>
            <a:off x="7649932" y="3465724"/>
            <a:ext cx="178492" cy="275990"/>
            <a:chOff x="8615101" y="3738687"/>
            <a:chExt cx="207573" cy="320956"/>
          </a:xfrm>
        </p:grpSpPr>
        <p:sp>
          <p:nvSpPr>
            <p:cNvPr id="3293" name="Google Shape;3293;p10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0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0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6" name="Google Shape;3296;p10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7" name="Google Shape;3297;p103"/>
          <p:cNvGrpSpPr/>
          <p:nvPr/>
        </p:nvGrpSpPr>
        <p:grpSpPr>
          <a:xfrm>
            <a:off x="7875463" y="3868385"/>
            <a:ext cx="187557" cy="187557"/>
            <a:chOff x="8565775" y="671075"/>
            <a:chExt cx="441000" cy="441000"/>
          </a:xfrm>
        </p:grpSpPr>
        <p:sp>
          <p:nvSpPr>
            <p:cNvPr id="3298" name="Google Shape;3298;p10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0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0" name="Google Shape;3300;p10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0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2" name="Google Shape;3302;p103"/>
          <p:cNvGrpSpPr/>
          <p:nvPr/>
        </p:nvGrpSpPr>
        <p:grpSpPr>
          <a:xfrm>
            <a:off x="6029935" y="2940910"/>
            <a:ext cx="587865" cy="517731"/>
            <a:chOff x="6000718" y="3070557"/>
            <a:chExt cx="587865" cy="517731"/>
          </a:xfrm>
        </p:grpSpPr>
        <p:sp>
          <p:nvSpPr>
            <p:cNvPr id="3303" name="Google Shape;3303;p10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0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0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0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0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0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0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0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0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0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3" name="Google Shape;3313;p103"/>
          <p:cNvGrpSpPr/>
          <p:nvPr/>
        </p:nvGrpSpPr>
        <p:grpSpPr>
          <a:xfrm>
            <a:off x="6044740" y="3584570"/>
            <a:ext cx="557665" cy="516387"/>
            <a:chOff x="6015523" y="3714217"/>
            <a:chExt cx="557665" cy="516387"/>
          </a:xfrm>
        </p:grpSpPr>
        <p:grpSp>
          <p:nvGrpSpPr>
            <p:cNvPr id="3314" name="Google Shape;3314;p103"/>
            <p:cNvGrpSpPr/>
            <p:nvPr/>
          </p:nvGrpSpPr>
          <p:grpSpPr>
            <a:xfrm>
              <a:off x="6036094" y="3716980"/>
              <a:ext cx="529822" cy="510480"/>
              <a:chOff x="3148311" y="-545634"/>
              <a:chExt cx="1006118" cy="969572"/>
            </a:xfrm>
          </p:grpSpPr>
          <p:sp>
            <p:nvSpPr>
              <p:cNvPr id="3315" name="Google Shape;3315;p10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0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0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0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0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0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0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0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0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0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5" name="Google Shape;3325;p10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103"/>
          <p:cNvGrpSpPr/>
          <p:nvPr/>
        </p:nvGrpSpPr>
        <p:grpSpPr>
          <a:xfrm>
            <a:off x="6673522" y="2943981"/>
            <a:ext cx="576302" cy="511871"/>
            <a:chOff x="6644304" y="3073628"/>
            <a:chExt cx="576302" cy="511871"/>
          </a:xfrm>
        </p:grpSpPr>
        <p:grpSp>
          <p:nvGrpSpPr>
            <p:cNvPr id="3327" name="Google Shape;3327;p103"/>
            <p:cNvGrpSpPr/>
            <p:nvPr/>
          </p:nvGrpSpPr>
          <p:grpSpPr>
            <a:xfrm>
              <a:off x="6712169" y="3073651"/>
              <a:ext cx="481611" cy="506713"/>
              <a:chOff x="1833536" y="-546641"/>
              <a:chExt cx="914567" cy="962419"/>
            </a:xfrm>
          </p:grpSpPr>
          <p:grpSp>
            <p:nvGrpSpPr>
              <p:cNvPr id="3328" name="Google Shape;3328;p103"/>
              <p:cNvGrpSpPr/>
              <p:nvPr/>
            </p:nvGrpSpPr>
            <p:grpSpPr>
              <a:xfrm>
                <a:off x="1833536" y="-524249"/>
                <a:ext cx="914567" cy="940027"/>
                <a:chOff x="1833536" y="-524249"/>
                <a:chExt cx="914567" cy="940027"/>
              </a:xfrm>
            </p:grpSpPr>
            <p:sp>
              <p:nvSpPr>
                <p:cNvPr id="3329" name="Google Shape;3329;p10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0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0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0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0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4" name="Google Shape;3334;p10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0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0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0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8" name="Google Shape;3338;p10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103"/>
          <p:cNvGrpSpPr/>
          <p:nvPr/>
        </p:nvGrpSpPr>
        <p:grpSpPr>
          <a:xfrm>
            <a:off x="752796" y="2869970"/>
            <a:ext cx="2622876" cy="1333540"/>
            <a:chOff x="238125" y="1038125"/>
            <a:chExt cx="7146800" cy="3633625"/>
          </a:xfrm>
        </p:grpSpPr>
        <p:sp>
          <p:nvSpPr>
            <p:cNvPr id="3340" name="Google Shape;3340;p10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0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0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0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0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0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0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0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0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0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0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0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0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0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0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0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0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0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0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0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0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0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0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0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0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0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0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0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0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0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0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0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0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0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0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0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0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0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0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0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0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0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0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0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0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0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0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0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0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0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0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0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0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0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0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0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0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0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0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0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0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0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0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0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0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0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0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0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0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0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0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0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0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0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0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0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0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0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0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0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0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0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0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0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0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0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0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0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0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0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0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0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0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0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0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0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0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0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0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0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0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0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0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0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0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0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0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0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0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0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0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0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0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0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0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0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0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0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0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0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0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0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0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0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0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0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0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0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0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0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0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0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0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0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0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0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0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0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0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0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0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0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0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0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0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0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0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0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0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0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0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0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0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0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0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0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0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0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0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0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0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0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0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0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0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0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0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0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0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0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0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0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0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0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0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0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0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0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0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0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0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0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0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0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0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0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0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0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0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0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0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0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0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0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0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0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0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0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0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0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0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0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0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0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0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0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0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0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0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0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0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0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0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0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0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0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0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0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0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0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0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0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0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0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0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0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0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0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0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0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0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0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0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0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0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0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0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0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0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0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0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0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0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0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0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0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0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0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0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0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0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0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0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0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0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0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0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0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0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0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0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0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0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0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0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0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0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0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0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0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0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0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0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0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0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0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0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0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0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0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0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0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0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0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0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0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0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0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0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0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0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0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0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0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0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0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0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0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0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0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0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0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0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0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0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0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0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0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0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0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0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0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0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0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0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0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0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0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0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0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0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0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0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0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0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0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0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0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0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0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0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0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0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0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0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0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0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0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0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0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0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0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0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0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0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0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0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0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0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0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0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0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0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0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0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0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0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0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0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0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0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0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0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0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0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0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0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0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0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0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0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0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0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0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0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0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0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0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0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0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0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0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0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0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0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0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0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0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0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0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0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0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0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0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0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0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0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0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0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0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0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0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0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0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0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0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0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0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0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0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0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0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0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0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0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0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0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0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0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0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0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0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0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0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0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0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0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0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0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0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0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0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0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0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0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0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0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0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0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0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0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0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0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0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0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0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0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0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0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0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0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0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0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0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0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0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0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0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0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0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0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0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0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0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0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0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0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0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0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0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0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0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0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0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0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0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0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0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0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0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0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0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0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0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0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0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0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0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0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0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0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0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0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0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0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0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0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0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0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0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0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0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0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0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0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0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0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0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0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0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0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0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0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0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0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0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0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0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0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0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0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0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0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0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0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0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0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0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0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0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0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0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0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0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0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0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0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0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0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0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0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0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0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0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0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0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0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0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0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0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0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0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0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0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0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0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0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0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0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0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0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0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0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0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0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0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0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0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0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0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0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0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0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0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0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0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0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0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0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0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0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0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0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0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0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0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0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0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0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0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0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0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0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0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0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0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0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0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0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0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0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0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0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0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0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0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0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0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0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0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0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0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0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0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0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0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0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0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0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0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0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0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0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0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0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0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0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0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0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0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0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0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0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0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0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0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0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0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0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0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0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0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0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0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0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0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0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0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0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0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0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0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0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0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0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0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0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0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0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0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0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0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0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0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0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0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0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0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0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0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0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0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0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0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0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0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0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0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0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0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0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0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0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0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0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0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0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0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0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0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0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0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0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0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0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0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0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0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0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0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0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0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0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0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0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0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0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0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0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0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0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0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0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0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0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0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0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0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0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0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0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0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0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0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0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0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0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0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0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0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0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0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0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0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0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0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0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0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0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0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0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0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0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0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0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0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0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0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0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0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0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0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0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0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0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0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0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0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0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0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0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0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0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0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0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0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0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0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0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0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0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0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0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0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0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0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0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0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0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0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0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0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0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0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0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0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0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0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0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0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0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0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0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0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0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0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0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0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0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0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0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0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0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0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0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0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0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0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0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0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0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0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0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0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0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0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0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0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0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0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0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0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0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0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0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0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0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0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0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0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0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0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0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0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0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0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0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0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0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0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0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0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0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0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0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0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0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0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0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0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0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0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0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0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0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0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0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0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0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0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0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0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0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0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0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0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0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0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0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0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0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0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0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0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0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0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0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0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0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0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0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0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0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0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0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0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0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0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0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0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0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0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0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0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0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0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0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0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0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0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0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0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0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0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0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0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0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0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0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0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0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0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0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0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0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0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0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0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0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0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0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0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0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0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0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0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0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0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0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0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0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0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0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0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0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0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0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0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0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0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0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0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0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0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0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0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0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0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0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0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0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0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0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0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0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0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0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0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0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0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0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0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0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0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0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0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0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0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0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0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0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0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0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0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0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0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0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0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0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0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0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0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0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0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0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0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0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0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0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0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0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0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0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0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0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0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0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0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0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0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0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0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0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0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0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0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0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0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0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0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0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0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0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0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0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0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0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0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0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0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0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0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0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0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0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0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0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0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0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0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0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0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0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0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0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0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0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0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0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0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0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0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0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0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0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0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0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0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0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0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0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0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0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0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0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0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0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0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0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0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0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0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0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0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0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0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0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0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0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0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0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0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0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0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0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0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0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0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0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0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0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0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0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0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0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0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0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0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0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0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0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0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0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0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0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0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0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0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0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0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0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0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0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0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0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0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0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0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0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0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0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0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0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0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0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0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0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0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0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0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0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0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0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0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0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0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0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0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0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0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0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0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0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0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0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0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0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0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0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0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0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0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0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0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0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0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0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0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0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0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0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0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0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0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0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0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0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0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0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0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0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0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0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0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0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0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0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0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0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0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0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0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0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0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0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0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0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0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0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0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0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0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0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0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0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0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0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0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0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0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0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0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0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0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0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0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0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0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0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0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0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0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0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0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0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0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0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0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0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0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0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0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0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0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0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0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0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0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0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0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0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0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0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0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0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0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0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0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0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0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0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0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0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0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0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0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0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0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0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0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0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0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0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0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0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0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0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0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0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0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0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0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0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0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0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0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0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0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0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0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0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0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0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0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0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0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0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0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0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0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0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0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0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0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0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0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0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0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0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0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0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0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0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0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0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0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0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0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0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0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0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0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0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0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0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0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0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0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0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0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0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0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0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0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0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0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0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0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0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0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0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0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0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0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0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0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0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0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0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0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0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0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0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0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0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0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0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0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0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0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0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0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0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0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0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0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0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0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0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0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0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0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0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0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0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0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0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0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0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0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0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0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0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0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0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0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0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0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0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0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0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0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0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0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0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0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0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0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0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0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0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0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0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0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0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0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0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0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0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0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0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0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0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0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0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0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0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0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0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0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0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0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0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0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0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0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0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0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0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0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0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0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0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0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0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0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0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0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0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0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0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0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0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0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0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0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0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0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0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0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0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0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0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0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0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0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0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0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0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0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0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0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0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0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0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0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0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0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0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0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0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0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0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0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0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0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0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0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0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0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0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0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0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0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0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0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0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0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0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0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0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0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0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0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0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0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0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0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0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0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0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0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0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0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0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0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0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0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0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0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0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0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0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0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0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0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0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0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0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0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0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0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0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0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0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0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0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0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0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0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0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0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0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0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0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0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0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0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0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0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0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0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0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0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0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0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0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0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0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0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0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0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0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0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0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0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0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0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0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0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0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0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0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0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0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0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0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0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0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0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0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0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0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0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0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0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0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0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0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0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0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0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0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0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0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0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0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0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0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0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0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0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0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0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0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0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0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0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0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0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0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0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103"/>
          <p:cNvGrpSpPr/>
          <p:nvPr/>
        </p:nvGrpSpPr>
        <p:grpSpPr>
          <a:xfrm>
            <a:off x="5938558" y="1033351"/>
            <a:ext cx="2435960" cy="1297725"/>
            <a:chOff x="233350" y="949250"/>
            <a:chExt cx="7137300" cy="3802300"/>
          </a:xfrm>
        </p:grpSpPr>
        <p:sp>
          <p:nvSpPr>
            <p:cNvPr id="4913" name="Google Shape;4913;p10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0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0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0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0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0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0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0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0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0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0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0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0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0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0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0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0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0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0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0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0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0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0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0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0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0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0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0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0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0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0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0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0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0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0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0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0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0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0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0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0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0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0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0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0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0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0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0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0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10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0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103"/>
          <p:cNvGrpSpPr/>
          <p:nvPr/>
        </p:nvGrpSpPr>
        <p:grpSpPr>
          <a:xfrm>
            <a:off x="731715" y="995041"/>
            <a:ext cx="2665073" cy="1317140"/>
            <a:chOff x="793334" y="1192826"/>
            <a:chExt cx="2665073" cy="1317140"/>
          </a:xfrm>
        </p:grpSpPr>
        <p:sp>
          <p:nvSpPr>
            <p:cNvPr id="4965" name="Google Shape;4965;p10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0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0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0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0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0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0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0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0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0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10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10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0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10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0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0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0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0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0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0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0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0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0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0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0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0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0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0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0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0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0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10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10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0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0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0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0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0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0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0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0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0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0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0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0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0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0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0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0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0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0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0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0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10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0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0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0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0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0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0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0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0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0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0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0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0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0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0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0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0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0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0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0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0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0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0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0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0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0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0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0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0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0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0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0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0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0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0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0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0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0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0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0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0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0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0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0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0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0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0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0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0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0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0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10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0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0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0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0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0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0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0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0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0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0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0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10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10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0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0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10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0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0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0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0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0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0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0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10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0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0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0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0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10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0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0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10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10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0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0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0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0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0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0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0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0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0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0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0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0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0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0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0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0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0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0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0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0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0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0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0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0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0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0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0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0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0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0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0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0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0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0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0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0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0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0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0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0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0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0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0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0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0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0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0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0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0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0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0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0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0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0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0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0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0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0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0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0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0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0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0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0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0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0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0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0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0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0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0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0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0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0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0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0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0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0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0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0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0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0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0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0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0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0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0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0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0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0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0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0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0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0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0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0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0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0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0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0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0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0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0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0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0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0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0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0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0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0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0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0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0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0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0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0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0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0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0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0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0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0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0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0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0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0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0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0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0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0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0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0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0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0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0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0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0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0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0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0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0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0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0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0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0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0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0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0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0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0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0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0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0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0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0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0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0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0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0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0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0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0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0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0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0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0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0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0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0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0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0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0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0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0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0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0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0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0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0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0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0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0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0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0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0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0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0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0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0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0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0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0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0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0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0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0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0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0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0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0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0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0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0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0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0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0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0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0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0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0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0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0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0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0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0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0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0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0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0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0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0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0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0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0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0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0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0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0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0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0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0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0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0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0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0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0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0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0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0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0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0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0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0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0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0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0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0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0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0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0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0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0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0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0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0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0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0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0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0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0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0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0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0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0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0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0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0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0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0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0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0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0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0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0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0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0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0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0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0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0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0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0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0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0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0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0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0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0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0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0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0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0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0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0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0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0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0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0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0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0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0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0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0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0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0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0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0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0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0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0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0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0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0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0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0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0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0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0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0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0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0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0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0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0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0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0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0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0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0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0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0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0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0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0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0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0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0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0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0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0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0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0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0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0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0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0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0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0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0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0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0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0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0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0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0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0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0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0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0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0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0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0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0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0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0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0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0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0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0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0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0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0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0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0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0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0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0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0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0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0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0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0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0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0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0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0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0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0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0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0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0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0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0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0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0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0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0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0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0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0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0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0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0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0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0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0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0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0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0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0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0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0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0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0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0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0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0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0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0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0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0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0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0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0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0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0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0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0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0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0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0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0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0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0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0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0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0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0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0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0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0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0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0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0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0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0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0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0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0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0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0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0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0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0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0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0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0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0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0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0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0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0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0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0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0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0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0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0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0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0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0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0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0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0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0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0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0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0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0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0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0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0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0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0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0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0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0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0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0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0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0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0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0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0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0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0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0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0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0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0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0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0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0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0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0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0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0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0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0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0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0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0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0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0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0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0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0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0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0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0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0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0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0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0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0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0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0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0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0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0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0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0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0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0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0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0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0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0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0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0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0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0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0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0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0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0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0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0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0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0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0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0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0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0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0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0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0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0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0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0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0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0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0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0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0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0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0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0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0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0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0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0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0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0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0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0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0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0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0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0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0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0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0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0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0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0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0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0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0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0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0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0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0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0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0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0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0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0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0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0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0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0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0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0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0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0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0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0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0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0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0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0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0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0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0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0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0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0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0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0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0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0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0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0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0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0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0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0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0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0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0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0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0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0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0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0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0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0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0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0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0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0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0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0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0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0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0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0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0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0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0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0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0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0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0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0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0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0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0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0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0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0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0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0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0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0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0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0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0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0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0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0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0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0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0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0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0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0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0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0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0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0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0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0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0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0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0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0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0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0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0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0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0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0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0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0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0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0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0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0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0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0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0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0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0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0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0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0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0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0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0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0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0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0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0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0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0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0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0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0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0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0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0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0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0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0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0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0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0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0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0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0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0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0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0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0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0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0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0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0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0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0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0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0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0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0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0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0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0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0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0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0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0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0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0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0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0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0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0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0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0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0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0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0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0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0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0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0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0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10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0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0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0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0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0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0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0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0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0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0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0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0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0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0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0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0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0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0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0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0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0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0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0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0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0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0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0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0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0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0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0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0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0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0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0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0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0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0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0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0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0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0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0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0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0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0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0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0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0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0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0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0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0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0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0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0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0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0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0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0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0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10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0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0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0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10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10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0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0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0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0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0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0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0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0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0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0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0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0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0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0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0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0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0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0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0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0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0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0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0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0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0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0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0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0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0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0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0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0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0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0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0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0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0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0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0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0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0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0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0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0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0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0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0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0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0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10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10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0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0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0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0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0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0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0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0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0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0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0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0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0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0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0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0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0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0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0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0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0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0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0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0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0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0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0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0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0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0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0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0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0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0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0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0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10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0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0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0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0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0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0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0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0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0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0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0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0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0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0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0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0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0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0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0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0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0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0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0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0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0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0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0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0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0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0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0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0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0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0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0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0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0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0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0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0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0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0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0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0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0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10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10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0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0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0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0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0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0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0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0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0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0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0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0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0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0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0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0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0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0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0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0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0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0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0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0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0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0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0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0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0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0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0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0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0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10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10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0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0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0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0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0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0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0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0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0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0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0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0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0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0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0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0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0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0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0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0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0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0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0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0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0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0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0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0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0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0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0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0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0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10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0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0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0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0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0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0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0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0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0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0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0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0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0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0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0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0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0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0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0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0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0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0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0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0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0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0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0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0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0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0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0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0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0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0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0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0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0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0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0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0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0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0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0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0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0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0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0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0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0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0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0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0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0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0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0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0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0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0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0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0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0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0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0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0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0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0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0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0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0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0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0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0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0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0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0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0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0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0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0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0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0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0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0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0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0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0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0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0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0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0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0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0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0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0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0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0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0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0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0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0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0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0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0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0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0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0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0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0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0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0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0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0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0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0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0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0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0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0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0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0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0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0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0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0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0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0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0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0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0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0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0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0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0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0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0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0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0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0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0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0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0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0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0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0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0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0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0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0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0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10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10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0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10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10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0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0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0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0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0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0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0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0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0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0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0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0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0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0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0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0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0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0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0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0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0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0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0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0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0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0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0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0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0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0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0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0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0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0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0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0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0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0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0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0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0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0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0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0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0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0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0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0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0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0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0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0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0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0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0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0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0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0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0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0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0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0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0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0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0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0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0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0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0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0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0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0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0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0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0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0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0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0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0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0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0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0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0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0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0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0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0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0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0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0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0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0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0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0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0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0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0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0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0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0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0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0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0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0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0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0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0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10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0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0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0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0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0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0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0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0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0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0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10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10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0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0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0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0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0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0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0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0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0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0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0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0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0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0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0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0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0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0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0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0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0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0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0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0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0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0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0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0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0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0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0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0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0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0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0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0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10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0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0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0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0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0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0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0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0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0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0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0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0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0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0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0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0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0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0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0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0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0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0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0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10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10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0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0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0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0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10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10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0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0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0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0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10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10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0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0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0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0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10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10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10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0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0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0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10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10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0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0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0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0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10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10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0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0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0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0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10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10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0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0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0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0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10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10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0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0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0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0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10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10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0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0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0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0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10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10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0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0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0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0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10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10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10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0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0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0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10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10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0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0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0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0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10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10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0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0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0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0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10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10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0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0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0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0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10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10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0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0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0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0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10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10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0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0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0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0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10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10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0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0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0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0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10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10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10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0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0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0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0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10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10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0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0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0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0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10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10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0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0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0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0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10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10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0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0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0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0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10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10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0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0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0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0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10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10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0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0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0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10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10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10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0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0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0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0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10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10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0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10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10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10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10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10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10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10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10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10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10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10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10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10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10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10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10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10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0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0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0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0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10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0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0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0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0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0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10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10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0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0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0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0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10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10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0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0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0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0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0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0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0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0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0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0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0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0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0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0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0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0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10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0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0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0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0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0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0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0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0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0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0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0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0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0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0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0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0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0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0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0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0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0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0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0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0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0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0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0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0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0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0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0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0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0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0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0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0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0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0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0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0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0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10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10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0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0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0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0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0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0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0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10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0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0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0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0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10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10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0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0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0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0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10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10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0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0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0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0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10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10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0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0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10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10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10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10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0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0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0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0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10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10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0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0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0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0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10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10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0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0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0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0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10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10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0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0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0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0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10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10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0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0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0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0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10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10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0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0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0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0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10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10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0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0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0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0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10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10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0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10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10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0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10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10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10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0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0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0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10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10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0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0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10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10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10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10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10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10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10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0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10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10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0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0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0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0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10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10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0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0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0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0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10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10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0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0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0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0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10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10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0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0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0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0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10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10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0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0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0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0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10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10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0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0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0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0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10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10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0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0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0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0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10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10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0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0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0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0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10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10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0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0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0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0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10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10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0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0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10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0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0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0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10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0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0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0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10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10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0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0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0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0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0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0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0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0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0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0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0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10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10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0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0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0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0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10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0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0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10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10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0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0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10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10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0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0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0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0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0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0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10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0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0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0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0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0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0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0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0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10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10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0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10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0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0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10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10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0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0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0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0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10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10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0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10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0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10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10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0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10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10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0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0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10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10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10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0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0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10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10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10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10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0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10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10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0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10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10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10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10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10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10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10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10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0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10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10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10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10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0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10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10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0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0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10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10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10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10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10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0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0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0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0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0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0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10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10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0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10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10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10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10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10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0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0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0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10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0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10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10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10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10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10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10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10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0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10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0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0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10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10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0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0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10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10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0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10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10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0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10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10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10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10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10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0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0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0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0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0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0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0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0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0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10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0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0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0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10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0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0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10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0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10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0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0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10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0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0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10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0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0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10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0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0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10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0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10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0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0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0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0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0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0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0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0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10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0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10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0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0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0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10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0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10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0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0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0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0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0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0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10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0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0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0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0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10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10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0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0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0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10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10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0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10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0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0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10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10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0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0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0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0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10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10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10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0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0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0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0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10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0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0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10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0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10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10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0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10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0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0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10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10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0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0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0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0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10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10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0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0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0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0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10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0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0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10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10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0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0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10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0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10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10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10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10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10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0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0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0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0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0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10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10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0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0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0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0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10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10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0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10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10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0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10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10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0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0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10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0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10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10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0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0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0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0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0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0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0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0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0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0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0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0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0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0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0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0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0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10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0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0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10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10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10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10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0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0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0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0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0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10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10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0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0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0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0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10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0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0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0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0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0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0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10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0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0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0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0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10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0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0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0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10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10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10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10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0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10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10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10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10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0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0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10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0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10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0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0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0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0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0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0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0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0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0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0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0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0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0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0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0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0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0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0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0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0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0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0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0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10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10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0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0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0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0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0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0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0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0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0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0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0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0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0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0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0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0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0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0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0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0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0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0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0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0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10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10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0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0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0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0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0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0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0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0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10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0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0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0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0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0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10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0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0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0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0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0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0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0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0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0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0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0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0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0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0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10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0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0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0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0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0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0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0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0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0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0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0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0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0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0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0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0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0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0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0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0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10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0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0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0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0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0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10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10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0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10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0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0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10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10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0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10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0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0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10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0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0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10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10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0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10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0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0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10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0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10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10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0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0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0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0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0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10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10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0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10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0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0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10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10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0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0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0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0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0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0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0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10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10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10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10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10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0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10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10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0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10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0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0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0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0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0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0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0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0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0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0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0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10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0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0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10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0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0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10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10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0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10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10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10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10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10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0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10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10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0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10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10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10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10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10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10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10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10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0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10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10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10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10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10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0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0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10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0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0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0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0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10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10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0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0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10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0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0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0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0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10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0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0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10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10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0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10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10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10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0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0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10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10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0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0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10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10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0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0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10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10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0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0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0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10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10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0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0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10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0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0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0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0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10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10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0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10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10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0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0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0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0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10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0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0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10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10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0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10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10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0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0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0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0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0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0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0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0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0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0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0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0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0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0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0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0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0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0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0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0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0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0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0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0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0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0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0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0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0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0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0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0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0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0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0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0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0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0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0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0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0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0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0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0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0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0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0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10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0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10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10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0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0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10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0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0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0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0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0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10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10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0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0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0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10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10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10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10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0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0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0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0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0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0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0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0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0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0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0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10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10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0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0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0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0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0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10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0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0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10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0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0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0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0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0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0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0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0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0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0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0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0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0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0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0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0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0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0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0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0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0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0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0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0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0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0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10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10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10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10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0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0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0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0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0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10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0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10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0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0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10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10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0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0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0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0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10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0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0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0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0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10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10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10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0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0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0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0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10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0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0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0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0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0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10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0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0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0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0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0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0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0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0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0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0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0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10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0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0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0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0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0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0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0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0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0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0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0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0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0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0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0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0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0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0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0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0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0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0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0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0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0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0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0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0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0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10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0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0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10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0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0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10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0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0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0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0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0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0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0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0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0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0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0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0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0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0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0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0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0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0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0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0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0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0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0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0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0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0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0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10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0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0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0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0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0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0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0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0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0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0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0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0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0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0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0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0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0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0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0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0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0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0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0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0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0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0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10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10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0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0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0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0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0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0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0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0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0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0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0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10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0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0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0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0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0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0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0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0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0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0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0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10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0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0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0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0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0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0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0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0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0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0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0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10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0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0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0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0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0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10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0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0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0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0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10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10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10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0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10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0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0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0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0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0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0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0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0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0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0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0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0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10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10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10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10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0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10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10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10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10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10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0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10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10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10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0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10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10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0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0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10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10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0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0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0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10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10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0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0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0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0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0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10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0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0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0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0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0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0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10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0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0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0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0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0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0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0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0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0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10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10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10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0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0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0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0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0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0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0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0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0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0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0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0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0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0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0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0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0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0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0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0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0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0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0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0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10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10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0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0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0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0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0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0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0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0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0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0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0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0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0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0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0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0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0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0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0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0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0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0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0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0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0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0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0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0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0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0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0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0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0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10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10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0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0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0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0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0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0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0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0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0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0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0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0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0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0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0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0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0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0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0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0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0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0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0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0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0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0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0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0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0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0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0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0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0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0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0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0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0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0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0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0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0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0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0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0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0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0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0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0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0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0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0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0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0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0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0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0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0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0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0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0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0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0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0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0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0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0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0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0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0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0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0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0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0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0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0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0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0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10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0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0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10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10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10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10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0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0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0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10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10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10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10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10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10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0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10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10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0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0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0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0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10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10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10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0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0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0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10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10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10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10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10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10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10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10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10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10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10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10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10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10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10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10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10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10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10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10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10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10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10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10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10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10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10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10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10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10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10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10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10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10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10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10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10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10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10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10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10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10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10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10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10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10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10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10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10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10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0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10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10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10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10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10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10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10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10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10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10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10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10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10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10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10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10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10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10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10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10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10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10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10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10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10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10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10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10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10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10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10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10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10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10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10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10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0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10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10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10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10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10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10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10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10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10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10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0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0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10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10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0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0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10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10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10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10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10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0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0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10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10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10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10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0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0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0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0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10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10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0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10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10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10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10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10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10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10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10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0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0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0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0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0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10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10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10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10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10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10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0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10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10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10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10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10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0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0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0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0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0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0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10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10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0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10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10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10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10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10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10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10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10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10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10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10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10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10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10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10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0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10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10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10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10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10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10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10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10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10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10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10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10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10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10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10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0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10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10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10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10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10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10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10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10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0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10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10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10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10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10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10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10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10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10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10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10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10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10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10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10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10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10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10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10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10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10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10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10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10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10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10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10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10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10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10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10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10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10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10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10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10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10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10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10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10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10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10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10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10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10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10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10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10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10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10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10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10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10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10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10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10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10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10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10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10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10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10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0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10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10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0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10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10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10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10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10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10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10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10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10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10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10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10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10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10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10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10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10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0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10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10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10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10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10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10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10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10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0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10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10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10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10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10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10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10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10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10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10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10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10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10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10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10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10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10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10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10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10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10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10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10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10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10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10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10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10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10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10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10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10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10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10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10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10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10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10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10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10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10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0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10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10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0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10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10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0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10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10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10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10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10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0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10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10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0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10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10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10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10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10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10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10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10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10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10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10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10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10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10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10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10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10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0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10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10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0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10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10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10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10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10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0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10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10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10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10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10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10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10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10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10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10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10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10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10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10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10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10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10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10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0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10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10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10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10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10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0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10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10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10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10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10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10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10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10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10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10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10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10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10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10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10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10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10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10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10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10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10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10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10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10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10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10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10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10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10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10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10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10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10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10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10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10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10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10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10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10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10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10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10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10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10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10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10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10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10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10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10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10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10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10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10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10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10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10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10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10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10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10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10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10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10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10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10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10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10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10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10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10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10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10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10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10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10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10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10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10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10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10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10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10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10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10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10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10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10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10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10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10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10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10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10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10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10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10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10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10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10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10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10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10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10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10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10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10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10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10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10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10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10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10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10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10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10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10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10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10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10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10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10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10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10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10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10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10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10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10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10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10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10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10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10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10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10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10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10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10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10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10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10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10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10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10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10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10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10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10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10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10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10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10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10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10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10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10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10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10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10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10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10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10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10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10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10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10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10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10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10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10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10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10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10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10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10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10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10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10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10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10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10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10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10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10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10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10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10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10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10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10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10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10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10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10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10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10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10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10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10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10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10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10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10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10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10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10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10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10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10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10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10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10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10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10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10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10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10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10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10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10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10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10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10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10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10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10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10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10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10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10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10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10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10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10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10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10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10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10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10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10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10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10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10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10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0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10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10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10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10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10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10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10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10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10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10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10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10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10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10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0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10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10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0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10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10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10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10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10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10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10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10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10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10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10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10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10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10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10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10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10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10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10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10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10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10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10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10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10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10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10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10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10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10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10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10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10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10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10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10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10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10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10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10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10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10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10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10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10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10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10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10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10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10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10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10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10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10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10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10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10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10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10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10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10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10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10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10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10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10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10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10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10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10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10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10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10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10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10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103"/>
          <p:cNvGrpSpPr/>
          <p:nvPr/>
        </p:nvGrpSpPr>
        <p:grpSpPr>
          <a:xfrm>
            <a:off x="3450485" y="919691"/>
            <a:ext cx="2310381" cy="1488888"/>
            <a:chOff x="229225" y="549050"/>
            <a:chExt cx="7161750" cy="4615275"/>
          </a:xfrm>
        </p:grpSpPr>
        <p:sp>
          <p:nvSpPr>
            <p:cNvPr id="8933" name="Google Shape;8933;p10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10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10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10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10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10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10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10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10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10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10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10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10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10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10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10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10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10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10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10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10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10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10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10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10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10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10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10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10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10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10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10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10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10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10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10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10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10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10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10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10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10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10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10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10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10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10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0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0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10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10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10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10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10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10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10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10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10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10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10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10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10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10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10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10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10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10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10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10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10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10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10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10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10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10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10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10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10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10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10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10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10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10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10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10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10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10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10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10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10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10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10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10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10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10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10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10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10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10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10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10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10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10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10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10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10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10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10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10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10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10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10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10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10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10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10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10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103"/>
          <p:cNvGrpSpPr/>
          <p:nvPr/>
        </p:nvGrpSpPr>
        <p:grpSpPr>
          <a:xfrm>
            <a:off x="3548403" y="2849588"/>
            <a:ext cx="2310282" cy="1374222"/>
            <a:chOff x="238125" y="732525"/>
            <a:chExt cx="7130500" cy="4241425"/>
          </a:xfrm>
        </p:grpSpPr>
        <p:sp>
          <p:nvSpPr>
            <p:cNvPr id="9051" name="Google Shape;9051;p10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10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10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10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10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10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10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10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10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10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10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10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10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10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10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10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10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0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10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10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10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10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10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10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10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10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10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10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10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10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10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10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10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10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10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10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10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10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10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10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10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10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10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10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10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10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10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10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10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10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0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10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10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10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10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10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10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0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10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10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10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10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10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10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10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10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10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10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10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0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10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10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10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0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0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10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10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10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10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10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10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10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10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10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10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10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10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10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10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10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10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10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10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10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10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10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10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10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10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10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10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10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10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10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10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10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10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10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10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10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10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10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10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10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168"/>
        <p:cNvGrpSpPr/>
        <p:nvPr/>
      </p:nvGrpSpPr>
      <p:grpSpPr>
        <a:xfrm>
          <a:off x="0" y="0"/>
          <a:ext cx="0" cy="0"/>
          <a:chOff x="0" y="0"/>
          <a:chExt cx="0" cy="0"/>
        </a:xfrm>
      </p:grpSpPr>
      <p:grpSp>
        <p:nvGrpSpPr>
          <p:cNvPr id="9169" name="Google Shape;9169;p104"/>
          <p:cNvGrpSpPr/>
          <p:nvPr/>
        </p:nvGrpSpPr>
        <p:grpSpPr>
          <a:xfrm>
            <a:off x="2100560" y="3398663"/>
            <a:ext cx="1102891" cy="760337"/>
            <a:chOff x="4967783" y="2151471"/>
            <a:chExt cx="3920692" cy="2702940"/>
          </a:xfrm>
        </p:grpSpPr>
        <p:grpSp>
          <p:nvGrpSpPr>
            <p:cNvPr id="9170" name="Google Shape;9170;p104"/>
            <p:cNvGrpSpPr/>
            <p:nvPr/>
          </p:nvGrpSpPr>
          <p:grpSpPr>
            <a:xfrm>
              <a:off x="5045709" y="2252109"/>
              <a:ext cx="3761071" cy="2501708"/>
              <a:chOff x="2691784" y="1805334"/>
              <a:chExt cx="3761071" cy="2501708"/>
            </a:xfrm>
          </p:grpSpPr>
          <p:sp>
            <p:nvSpPr>
              <p:cNvPr id="9171" name="Google Shape;9171;p10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10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10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10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10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10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10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104"/>
            <p:cNvGrpSpPr/>
            <p:nvPr/>
          </p:nvGrpSpPr>
          <p:grpSpPr>
            <a:xfrm>
              <a:off x="4967783" y="2151471"/>
              <a:ext cx="3920692" cy="2702940"/>
              <a:chOff x="2613858" y="1704696"/>
              <a:chExt cx="3920692" cy="2702940"/>
            </a:xfrm>
          </p:grpSpPr>
          <p:sp>
            <p:nvSpPr>
              <p:cNvPr id="9179" name="Google Shape;9179;p10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10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10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10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10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4" name="Google Shape;9184;p104"/>
          <p:cNvGrpSpPr/>
          <p:nvPr/>
        </p:nvGrpSpPr>
        <p:grpSpPr>
          <a:xfrm>
            <a:off x="3504468" y="1286940"/>
            <a:ext cx="1561911" cy="708580"/>
            <a:chOff x="3530532" y="1496185"/>
            <a:chExt cx="1561911" cy="708580"/>
          </a:xfrm>
        </p:grpSpPr>
        <p:grpSp>
          <p:nvGrpSpPr>
            <p:cNvPr id="9185" name="Google Shape;9185;p104"/>
            <p:cNvGrpSpPr/>
            <p:nvPr/>
          </p:nvGrpSpPr>
          <p:grpSpPr>
            <a:xfrm>
              <a:off x="3720318" y="1857562"/>
              <a:ext cx="1372125" cy="54"/>
              <a:chOff x="3720318" y="1857562"/>
              <a:chExt cx="1372125" cy="54"/>
            </a:xfrm>
          </p:grpSpPr>
          <p:cxnSp>
            <p:nvCxnSpPr>
              <p:cNvPr id="9186" name="Google Shape;9186;p104"/>
              <p:cNvCxnSpPr>
                <a:endCxn id="918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88" name="Google Shape;9188;p10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89" name="Google Shape;9189;p10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90" name="Google Shape;9190;p104"/>
              <p:cNvCxnSpPr>
                <a:stCxn id="918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191" name="Google Shape;9191;p104"/>
            <p:cNvGrpSpPr/>
            <p:nvPr/>
          </p:nvGrpSpPr>
          <p:grpSpPr>
            <a:xfrm>
              <a:off x="3567462" y="1496185"/>
              <a:ext cx="286500" cy="272914"/>
              <a:chOff x="3567462" y="1496185"/>
              <a:chExt cx="286500" cy="272914"/>
            </a:xfrm>
          </p:grpSpPr>
          <p:cxnSp>
            <p:nvCxnSpPr>
              <p:cNvPr id="9192" name="Google Shape;9192;p10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193" name="Google Shape;9193;p10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4" name="Google Shape;9194;p10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10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6" name="Google Shape;9196;p104"/>
            <p:cNvGrpSpPr/>
            <p:nvPr/>
          </p:nvGrpSpPr>
          <p:grpSpPr>
            <a:xfrm>
              <a:off x="3929014" y="1960574"/>
              <a:ext cx="286500" cy="242342"/>
              <a:chOff x="3929014" y="1960574"/>
              <a:chExt cx="286500" cy="242342"/>
            </a:xfrm>
          </p:grpSpPr>
          <p:cxnSp>
            <p:nvCxnSpPr>
              <p:cNvPr id="9197" name="Google Shape;9197;p10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198" name="Google Shape;9198;p10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104"/>
            <p:cNvGrpSpPr/>
            <p:nvPr/>
          </p:nvGrpSpPr>
          <p:grpSpPr>
            <a:xfrm>
              <a:off x="4290828" y="1496185"/>
              <a:ext cx="286500" cy="272914"/>
              <a:chOff x="4290828" y="1496185"/>
              <a:chExt cx="286500" cy="272914"/>
            </a:xfrm>
          </p:grpSpPr>
          <p:cxnSp>
            <p:nvCxnSpPr>
              <p:cNvPr id="9200" name="Google Shape;9200;p10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201" name="Google Shape;9201;p10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2" name="Google Shape;9202;p10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10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3" name="Google Shape;9203;p104"/>
            <p:cNvGrpSpPr/>
            <p:nvPr/>
          </p:nvGrpSpPr>
          <p:grpSpPr>
            <a:xfrm>
              <a:off x="4657726" y="1959674"/>
              <a:ext cx="286500" cy="245092"/>
              <a:chOff x="4657726" y="1959674"/>
              <a:chExt cx="286500" cy="245092"/>
            </a:xfrm>
          </p:grpSpPr>
          <p:cxnSp>
            <p:nvCxnSpPr>
              <p:cNvPr id="9204" name="Google Shape;9204;p10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205" name="Google Shape;9205;p10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6" name="Google Shape;9206;p104"/>
          <p:cNvGrpSpPr/>
          <p:nvPr/>
        </p:nvGrpSpPr>
        <p:grpSpPr>
          <a:xfrm>
            <a:off x="3486488" y="2149036"/>
            <a:ext cx="1597032" cy="378649"/>
            <a:chOff x="3512551" y="2358282"/>
            <a:chExt cx="1597032" cy="378649"/>
          </a:xfrm>
        </p:grpSpPr>
        <p:grpSp>
          <p:nvGrpSpPr>
            <p:cNvPr id="9207" name="Google Shape;9207;p104"/>
            <p:cNvGrpSpPr/>
            <p:nvPr/>
          </p:nvGrpSpPr>
          <p:grpSpPr>
            <a:xfrm>
              <a:off x="3738198" y="2553002"/>
              <a:ext cx="1145834" cy="117"/>
              <a:chOff x="3738198" y="2553002"/>
              <a:chExt cx="1145834" cy="117"/>
            </a:xfrm>
          </p:grpSpPr>
          <p:cxnSp>
            <p:nvCxnSpPr>
              <p:cNvPr id="9208" name="Google Shape;9208;p10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209" name="Google Shape;9209;p10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210" name="Google Shape;9210;p104"/>
              <p:cNvCxnSpPr>
                <a:stCxn id="9211" idx="6"/>
                <a:endCxn id="921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213" name="Google Shape;9213;p104"/>
            <p:cNvGrpSpPr/>
            <p:nvPr/>
          </p:nvGrpSpPr>
          <p:grpSpPr>
            <a:xfrm>
              <a:off x="3969644" y="2440153"/>
              <a:ext cx="225900" cy="296779"/>
              <a:chOff x="3969644" y="2440153"/>
              <a:chExt cx="225900" cy="296779"/>
            </a:xfrm>
          </p:grpSpPr>
          <p:cxnSp>
            <p:nvCxnSpPr>
              <p:cNvPr id="9214" name="Google Shape;9214;p10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212" name="Google Shape;9212;p10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10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104"/>
            <p:cNvGrpSpPr/>
            <p:nvPr/>
          </p:nvGrpSpPr>
          <p:grpSpPr>
            <a:xfrm>
              <a:off x="4426818" y="2358282"/>
              <a:ext cx="225600" cy="307471"/>
              <a:chOff x="4426818" y="2358282"/>
              <a:chExt cx="225600" cy="307471"/>
            </a:xfrm>
          </p:grpSpPr>
          <p:cxnSp>
            <p:nvCxnSpPr>
              <p:cNvPr id="9217" name="Google Shape;9217;p104"/>
              <p:cNvCxnSpPr>
                <a:stCxn id="921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219" name="Google Shape;9219;p10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10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104"/>
            <p:cNvGrpSpPr/>
            <p:nvPr/>
          </p:nvGrpSpPr>
          <p:grpSpPr>
            <a:xfrm>
              <a:off x="4883984" y="2440153"/>
              <a:ext cx="225600" cy="296479"/>
              <a:chOff x="4883984" y="2440153"/>
              <a:chExt cx="225600" cy="296479"/>
            </a:xfrm>
          </p:grpSpPr>
          <p:cxnSp>
            <p:nvCxnSpPr>
              <p:cNvPr id="9221" name="Google Shape;9221;p10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222" name="Google Shape;9222;p10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10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104"/>
            <p:cNvGrpSpPr/>
            <p:nvPr/>
          </p:nvGrpSpPr>
          <p:grpSpPr>
            <a:xfrm>
              <a:off x="3512551" y="2358356"/>
              <a:ext cx="225647" cy="307629"/>
              <a:chOff x="2182679" y="2005014"/>
              <a:chExt cx="792300" cy="1080158"/>
            </a:xfrm>
          </p:grpSpPr>
          <p:cxnSp>
            <p:nvCxnSpPr>
              <p:cNvPr id="9225" name="Google Shape;9225;p104"/>
              <p:cNvCxnSpPr>
                <a:stCxn id="922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211" name="Google Shape;9211;p10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10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7" name="Google Shape;9227;p104"/>
          <p:cNvGrpSpPr/>
          <p:nvPr/>
        </p:nvGrpSpPr>
        <p:grpSpPr>
          <a:xfrm>
            <a:off x="6846570" y="972834"/>
            <a:ext cx="1559809" cy="722610"/>
            <a:chOff x="634175" y="2986275"/>
            <a:chExt cx="3147949" cy="1458344"/>
          </a:xfrm>
        </p:grpSpPr>
        <p:cxnSp>
          <p:nvCxnSpPr>
            <p:cNvPr id="9228" name="Google Shape;9228;p104"/>
            <p:cNvCxnSpPr>
              <a:stCxn id="9229" idx="4"/>
              <a:endCxn id="923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231" name="Google Shape;9231;p104"/>
            <p:cNvCxnSpPr>
              <a:stCxn id="9230" idx="0"/>
              <a:endCxn id="923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233" name="Google Shape;9233;p104"/>
            <p:cNvCxnSpPr>
              <a:stCxn id="9232" idx="4"/>
              <a:endCxn id="923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235" name="Google Shape;9235;p104"/>
            <p:cNvCxnSpPr>
              <a:stCxn id="9234" idx="0"/>
              <a:endCxn id="923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236" name="Google Shape;9236;p10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32" name="Google Shape;9232;p10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29" name="Google Shape;9229;p10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34" name="Google Shape;9234;p10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30" name="Google Shape;9230;p10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237" name="Google Shape;9237;p104"/>
          <p:cNvGrpSpPr/>
          <p:nvPr/>
        </p:nvGrpSpPr>
        <p:grpSpPr>
          <a:xfrm>
            <a:off x="3500360" y="2682741"/>
            <a:ext cx="1570719" cy="294123"/>
            <a:chOff x="998425" y="1182125"/>
            <a:chExt cx="1065400" cy="199500"/>
          </a:xfrm>
        </p:grpSpPr>
        <p:sp>
          <p:nvSpPr>
            <p:cNvPr id="9238" name="Google Shape;9238;p10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10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10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10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10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104"/>
          <p:cNvGrpSpPr/>
          <p:nvPr/>
        </p:nvGrpSpPr>
        <p:grpSpPr>
          <a:xfrm>
            <a:off x="6843616" y="1800228"/>
            <a:ext cx="1565716" cy="366729"/>
            <a:chOff x="1247650" y="2075423"/>
            <a:chExt cx="6648477" cy="1557238"/>
          </a:xfrm>
        </p:grpSpPr>
        <p:sp>
          <p:nvSpPr>
            <p:cNvPr id="9244" name="Google Shape;9244;p10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10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10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10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10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10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104"/>
          <p:cNvGrpSpPr/>
          <p:nvPr/>
        </p:nvGrpSpPr>
        <p:grpSpPr>
          <a:xfrm>
            <a:off x="6827928" y="2949043"/>
            <a:ext cx="1597061" cy="663440"/>
            <a:chOff x="6796238" y="3158297"/>
            <a:chExt cx="1630319" cy="677257"/>
          </a:xfrm>
        </p:grpSpPr>
        <p:cxnSp>
          <p:nvCxnSpPr>
            <p:cNvPr id="9251" name="Google Shape;9251;p10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252" name="Google Shape;9252;p10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253" name="Google Shape;9253;p10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254" name="Google Shape;9254;p10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255" name="Google Shape;9255;p104"/>
            <p:cNvGrpSpPr/>
            <p:nvPr/>
          </p:nvGrpSpPr>
          <p:grpSpPr>
            <a:xfrm>
              <a:off x="6796238" y="3311904"/>
              <a:ext cx="1630319" cy="377697"/>
              <a:chOff x="6796238" y="3311904"/>
              <a:chExt cx="1630319" cy="377697"/>
            </a:xfrm>
          </p:grpSpPr>
          <p:sp>
            <p:nvSpPr>
              <p:cNvPr id="9256" name="Google Shape;9256;p10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10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10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9" name="Google Shape;9259;p104"/>
          <p:cNvGrpSpPr/>
          <p:nvPr/>
        </p:nvGrpSpPr>
        <p:grpSpPr>
          <a:xfrm>
            <a:off x="5349066" y="970435"/>
            <a:ext cx="1368606" cy="1593805"/>
            <a:chOff x="1839112" y="2209163"/>
            <a:chExt cx="1918159" cy="2233784"/>
          </a:xfrm>
        </p:grpSpPr>
        <p:sp>
          <p:nvSpPr>
            <p:cNvPr id="9260" name="Google Shape;9260;p10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10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10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63" name="Google Shape;9263;p104"/>
            <p:cNvCxnSpPr>
              <a:stCxn id="9260" idx="6"/>
              <a:endCxn id="926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264" name="Google Shape;9264;p104"/>
            <p:cNvCxnSpPr>
              <a:stCxn id="9261" idx="4"/>
              <a:endCxn id="926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266" name="Google Shape;9266;p104"/>
            <p:cNvCxnSpPr>
              <a:stCxn id="9265" idx="6"/>
              <a:endCxn id="926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267" name="Google Shape;9267;p104"/>
            <p:cNvCxnSpPr>
              <a:stCxn id="9262" idx="4"/>
              <a:endCxn id="926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265" name="Google Shape;9265;p10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10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10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0" name="Google Shape;9270;p104"/>
            <p:cNvCxnSpPr>
              <a:endCxn id="926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271" name="Google Shape;9271;p104"/>
          <p:cNvGrpSpPr/>
          <p:nvPr/>
        </p:nvGrpSpPr>
        <p:grpSpPr>
          <a:xfrm>
            <a:off x="3481439" y="976671"/>
            <a:ext cx="1637968" cy="154942"/>
            <a:chOff x="238125" y="2506075"/>
            <a:chExt cx="7115411" cy="673075"/>
          </a:xfrm>
        </p:grpSpPr>
        <p:sp>
          <p:nvSpPr>
            <p:cNvPr id="9272" name="Google Shape;9272;p10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10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10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10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10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104"/>
          <p:cNvGrpSpPr/>
          <p:nvPr/>
        </p:nvGrpSpPr>
        <p:grpSpPr>
          <a:xfrm>
            <a:off x="720124" y="1298269"/>
            <a:ext cx="2476762" cy="91743"/>
            <a:chOff x="1464850" y="436376"/>
            <a:chExt cx="6001362" cy="222300"/>
          </a:xfrm>
        </p:grpSpPr>
        <p:sp>
          <p:nvSpPr>
            <p:cNvPr id="9278" name="Google Shape;9278;p10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10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10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10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10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3" name="Google Shape;9283;p10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84" name="Google Shape;9284;p10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85" name="Google Shape;9285;p10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86" name="Google Shape;9286;p10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287" name="Google Shape;9287;p104"/>
          <p:cNvGrpSpPr/>
          <p:nvPr/>
        </p:nvGrpSpPr>
        <p:grpSpPr>
          <a:xfrm>
            <a:off x="706391" y="2533734"/>
            <a:ext cx="1452710" cy="651923"/>
            <a:chOff x="803162" y="2667727"/>
            <a:chExt cx="1411906" cy="633611"/>
          </a:xfrm>
        </p:grpSpPr>
        <p:cxnSp>
          <p:nvCxnSpPr>
            <p:cNvPr id="9288" name="Google Shape;9288;p104"/>
            <p:cNvCxnSpPr>
              <a:stCxn id="9289" idx="2"/>
              <a:endCxn id="929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91" name="Google Shape;9291;p104"/>
            <p:cNvCxnSpPr>
              <a:stCxn id="9292" idx="0"/>
              <a:endCxn id="928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93" name="Google Shape;9293;p104"/>
            <p:cNvCxnSpPr>
              <a:stCxn id="9292" idx="2"/>
              <a:endCxn id="929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95" name="Google Shape;9295;p104"/>
            <p:cNvCxnSpPr>
              <a:stCxn id="9296" idx="0"/>
              <a:endCxn id="929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97" name="Google Shape;9297;p104"/>
            <p:cNvCxnSpPr>
              <a:stCxn id="9290" idx="2"/>
              <a:endCxn id="929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99" name="Google Shape;9299;p104"/>
            <p:cNvCxnSpPr>
              <a:stCxn id="9300" idx="0"/>
              <a:endCxn id="929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296" name="Google Shape;9296;p10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94" name="Google Shape;9294;p10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00" name="Google Shape;9300;p10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98" name="Google Shape;9298;p10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90" name="Google Shape;9290;p10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92" name="Google Shape;9292;p10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89" name="Google Shape;9289;p10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301" name="Google Shape;9301;p104"/>
          <p:cNvGrpSpPr/>
          <p:nvPr/>
        </p:nvGrpSpPr>
        <p:grpSpPr>
          <a:xfrm>
            <a:off x="706393" y="969273"/>
            <a:ext cx="2518541" cy="209309"/>
            <a:chOff x="803163" y="1111966"/>
            <a:chExt cx="2447800" cy="203430"/>
          </a:xfrm>
        </p:grpSpPr>
        <p:grpSp>
          <p:nvGrpSpPr>
            <p:cNvPr id="9302" name="Google Shape;9302;p104"/>
            <p:cNvGrpSpPr/>
            <p:nvPr/>
          </p:nvGrpSpPr>
          <p:grpSpPr>
            <a:xfrm>
              <a:off x="1958180" y="1111966"/>
              <a:ext cx="588019" cy="121396"/>
              <a:chOff x="4808316" y="2800065"/>
              <a:chExt cx="1999386" cy="412910"/>
            </a:xfrm>
          </p:grpSpPr>
          <p:sp>
            <p:nvSpPr>
              <p:cNvPr id="9303" name="Google Shape;9303;p10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4" name="Google Shape;9304;p104"/>
              <p:cNvGrpSpPr/>
              <p:nvPr/>
            </p:nvGrpSpPr>
            <p:grpSpPr>
              <a:xfrm>
                <a:off x="4808316" y="2800065"/>
                <a:ext cx="92400" cy="411825"/>
                <a:chOff x="845575" y="2563700"/>
                <a:chExt cx="92400" cy="411825"/>
              </a:xfrm>
            </p:grpSpPr>
            <p:cxnSp>
              <p:nvCxnSpPr>
                <p:cNvPr id="9305" name="Google Shape;9305;p10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06" name="Google Shape;9306;p10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307" name="Google Shape;9307;p10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308" name="Google Shape;9308;p10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9" name="Google Shape;9309;p104"/>
            <p:cNvGrpSpPr/>
            <p:nvPr/>
          </p:nvGrpSpPr>
          <p:grpSpPr>
            <a:xfrm>
              <a:off x="803163" y="1111974"/>
              <a:ext cx="591158" cy="121545"/>
              <a:chOff x="803163" y="1111974"/>
              <a:chExt cx="591158" cy="121545"/>
            </a:xfrm>
          </p:grpSpPr>
          <p:grpSp>
            <p:nvGrpSpPr>
              <p:cNvPr id="9310" name="Google Shape;9310;p104"/>
              <p:cNvGrpSpPr/>
              <p:nvPr/>
            </p:nvGrpSpPr>
            <p:grpSpPr>
              <a:xfrm>
                <a:off x="803163" y="1111974"/>
                <a:ext cx="27175" cy="121077"/>
                <a:chOff x="845575" y="2563700"/>
                <a:chExt cx="92400" cy="411825"/>
              </a:xfrm>
            </p:grpSpPr>
            <p:cxnSp>
              <p:nvCxnSpPr>
                <p:cNvPr id="9311" name="Google Shape;9311;p10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12" name="Google Shape;9312;p10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3" name="Google Shape;9313;p10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104"/>
            <p:cNvGrpSpPr/>
            <p:nvPr/>
          </p:nvGrpSpPr>
          <p:grpSpPr>
            <a:xfrm>
              <a:off x="1381910" y="1194219"/>
              <a:ext cx="588341" cy="121177"/>
              <a:chOff x="1381910" y="1194219"/>
              <a:chExt cx="588341" cy="121177"/>
            </a:xfrm>
          </p:grpSpPr>
          <p:grpSp>
            <p:nvGrpSpPr>
              <p:cNvPr id="9315" name="Google Shape;9315;p104"/>
              <p:cNvGrpSpPr/>
              <p:nvPr/>
            </p:nvGrpSpPr>
            <p:grpSpPr>
              <a:xfrm rot="10800000">
                <a:off x="1381910" y="1194319"/>
                <a:ext cx="27175" cy="121077"/>
                <a:chOff x="2070100" y="2563700"/>
                <a:chExt cx="92400" cy="411825"/>
              </a:xfrm>
            </p:grpSpPr>
            <p:cxnSp>
              <p:nvCxnSpPr>
                <p:cNvPr id="9316" name="Google Shape;9316;p10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17" name="Google Shape;9317;p10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8" name="Google Shape;9318;p10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104"/>
            <p:cNvGrpSpPr/>
            <p:nvPr/>
          </p:nvGrpSpPr>
          <p:grpSpPr>
            <a:xfrm>
              <a:off x="2532079" y="1194219"/>
              <a:ext cx="704927" cy="121177"/>
              <a:chOff x="2532079" y="1194219"/>
              <a:chExt cx="704927" cy="121177"/>
            </a:xfrm>
          </p:grpSpPr>
          <p:grpSp>
            <p:nvGrpSpPr>
              <p:cNvPr id="9320" name="Google Shape;9320;p104"/>
              <p:cNvGrpSpPr/>
              <p:nvPr/>
            </p:nvGrpSpPr>
            <p:grpSpPr>
              <a:xfrm rot="10800000">
                <a:off x="2532079" y="1194319"/>
                <a:ext cx="27175" cy="121077"/>
                <a:chOff x="2070100" y="2563700"/>
                <a:chExt cx="92400" cy="411825"/>
              </a:xfrm>
            </p:grpSpPr>
            <p:cxnSp>
              <p:nvCxnSpPr>
                <p:cNvPr id="9321" name="Google Shape;9321;p10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22" name="Google Shape;9322;p10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3" name="Google Shape;9323;p10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4" name="Google Shape;9324;p104"/>
          <p:cNvGrpSpPr/>
          <p:nvPr/>
        </p:nvGrpSpPr>
        <p:grpSpPr>
          <a:xfrm>
            <a:off x="3499403" y="3665904"/>
            <a:ext cx="1567778" cy="491677"/>
            <a:chOff x="5194708" y="3484366"/>
            <a:chExt cx="3148148" cy="987304"/>
          </a:xfrm>
        </p:grpSpPr>
        <p:grpSp>
          <p:nvGrpSpPr>
            <p:cNvPr id="9325" name="Google Shape;9325;p104"/>
            <p:cNvGrpSpPr/>
            <p:nvPr/>
          </p:nvGrpSpPr>
          <p:grpSpPr>
            <a:xfrm>
              <a:off x="7531521" y="3484366"/>
              <a:ext cx="811335" cy="987304"/>
              <a:chOff x="3379425" y="1617275"/>
              <a:chExt cx="1090650" cy="1327200"/>
            </a:xfrm>
          </p:grpSpPr>
          <p:sp>
            <p:nvSpPr>
              <p:cNvPr id="9326" name="Google Shape;9326;p10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10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10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104"/>
            <p:cNvGrpSpPr/>
            <p:nvPr/>
          </p:nvGrpSpPr>
          <p:grpSpPr>
            <a:xfrm>
              <a:off x="6752546" y="3484366"/>
              <a:ext cx="811428" cy="987304"/>
              <a:chOff x="2332275" y="1617275"/>
              <a:chExt cx="1090775" cy="1327200"/>
            </a:xfrm>
          </p:grpSpPr>
          <p:sp>
            <p:nvSpPr>
              <p:cNvPr id="9330" name="Google Shape;9330;p10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10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10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104"/>
            <p:cNvGrpSpPr/>
            <p:nvPr/>
          </p:nvGrpSpPr>
          <p:grpSpPr>
            <a:xfrm>
              <a:off x="5973664" y="3484366"/>
              <a:ext cx="811335" cy="987304"/>
              <a:chOff x="1285250" y="1617275"/>
              <a:chExt cx="1090650" cy="1327200"/>
            </a:xfrm>
          </p:grpSpPr>
          <p:sp>
            <p:nvSpPr>
              <p:cNvPr id="9334" name="Google Shape;9334;p10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10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10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104"/>
            <p:cNvGrpSpPr/>
            <p:nvPr/>
          </p:nvGrpSpPr>
          <p:grpSpPr>
            <a:xfrm>
              <a:off x="5194708" y="3484366"/>
              <a:ext cx="811409" cy="987304"/>
              <a:chOff x="238125" y="1617275"/>
              <a:chExt cx="1090750" cy="1327200"/>
            </a:xfrm>
          </p:grpSpPr>
          <p:sp>
            <p:nvSpPr>
              <p:cNvPr id="9338" name="Google Shape;9338;p10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10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10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1" name="Google Shape;9341;p104"/>
          <p:cNvGrpSpPr/>
          <p:nvPr/>
        </p:nvGrpSpPr>
        <p:grpSpPr>
          <a:xfrm>
            <a:off x="3460012" y="3146315"/>
            <a:ext cx="1616964" cy="346256"/>
            <a:chOff x="1808063" y="4294338"/>
            <a:chExt cx="3370782" cy="721817"/>
          </a:xfrm>
        </p:grpSpPr>
        <p:sp>
          <p:nvSpPr>
            <p:cNvPr id="9342" name="Google Shape;9342;p10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10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10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10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10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10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10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10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10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10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104"/>
          <p:cNvGrpSpPr/>
          <p:nvPr/>
        </p:nvGrpSpPr>
        <p:grpSpPr>
          <a:xfrm>
            <a:off x="738224" y="3432344"/>
            <a:ext cx="1295882" cy="646587"/>
            <a:chOff x="834100" y="3642869"/>
            <a:chExt cx="1259483" cy="628426"/>
          </a:xfrm>
        </p:grpSpPr>
        <p:sp>
          <p:nvSpPr>
            <p:cNvPr id="9353" name="Google Shape;9353;p10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10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10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10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10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10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10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10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10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10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10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10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10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10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10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10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10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10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10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10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10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10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10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10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10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8" name="Google Shape;9378;p104"/>
            <p:cNvGrpSpPr/>
            <p:nvPr/>
          </p:nvGrpSpPr>
          <p:grpSpPr>
            <a:xfrm>
              <a:off x="1360364" y="3847835"/>
              <a:ext cx="208119" cy="224359"/>
              <a:chOff x="1360769" y="3847100"/>
              <a:chExt cx="208119" cy="224359"/>
            </a:xfrm>
          </p:grpSpPr>
          <p:sp>
            <p:nvSpPr>
              <p:cNvPr id="9379" name="Google Shape;9379;p10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10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10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10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10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10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10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10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10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10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10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10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10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10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10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10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10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10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10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10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9" name="Google Shape;9399;p10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10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10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10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10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10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10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10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10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10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10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10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10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10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104"/>
          <p:cNvGrpSpPr/>
          <p:nvPr/>
        </p:nvGrpSpPr>
        <p:grpSpPr>
          <a:xfrm rot="5400000">
            <a:off x="5951337" y="3228841"/>
            <a:ext cx="164064" cy="1414916"/>
            <a:chOff x="4428249" y="1369375"/>
            <a:chExt cx="36905" cy="429569"/>
          </a:xfrm>
        </p:grpSpPr>
        <p:sp>
          <p:nvSpPr>
            <p:cNvPr id="9414" name="Google Shape;9414;p10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10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10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10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10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10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10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10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10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10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10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10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10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10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10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10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10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10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10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10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10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10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10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10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10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10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10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10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10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10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10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10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104"/>
          <p:cNvGrpSpPr/>
          <p:nvPr/>
        </p:nvGrpSpPr>
        <p:grpSpPr>
          <a:xfrm rot="10800000" flipH="1">
            <a:off x="5323766" y="2817385"/>
            <a:ext cx="1419207" cy="24808"/>
            <a:chOff x="219558" y="4738465"/>
            <a:chExt cx="5852400" cy="102300"/>
          </a:xfrm>
        </p:grpSpPr>
        <p:cxnSp>
          <p:nvCxnSpPr>
            <p:cNvPr id="9447" name="Google Shape;9447;p10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448" name="Google Shape;9448;p10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10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10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10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10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104"/>
          <p:cNvGrpSpPr/>
          <p:nvPr/>
        </p:nvGrpSpPr>
        <p:grpSpPr>
          <a:xfrm>
            <a:off x="5335084" y="3190448"/>
            <a:ext cx="1396570" cy="385016"/>
            <a:chOff x="5286284" y="2966544"/>
            <a:chExt cx="1396570" cy="385016"/>
          </a:xfrm>
        </p:grpSpPr>
        <p:cxnSp>
          <p:nvCxnSpPr>
            <p:cNvPr id="9454" name="Google Shape;9454;p10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455" name="Google Shape;9455;p10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456" name="Google Shape;9456;p104"/>
            <p:cNvGrpSpPr/>
            <p:nvPr/>
          </p:nvGrpSpPr>
          <p:grpSpPr>
            <a:xfrm>
              <a:off x="5287688" y="3173364"/>
              <a:ext cx="1395166" cy="74100"/>
              <a:chOff x="5287688" y="3173364"/>
              <a:chExt cx="1395166" cy="74100"/>
            </a:xfrm>
          </p:grpSpPr>
          <p:cxnSp>
            <p:nvCxnSpPr>
              <p:cNvPr id="9457" name="Google Shape;9457;p10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458" name="Google Shape;9458;p10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459" name="Google Shape;9459;p10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60" name="Google Shape;9460;p10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61" name="Google Shape;9461;p10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62" name="Google Shape;9462;p10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63" name="Google Shape;9463;p10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64" name="Google Shape;9464;p10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465" name="Google Shape;9465;p10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466" name="Google Shape;9466;p104"/>
          <p:cNvGrpSpPr/>
          <p:nvPr/>
        </p:nvGrpSpPr>
        <p:grpSpPr>
          <a:xfrm>
            <a:off x="2021150" y="1609224"/>
            <a:ext cx="1182276" cy="662027"/>
            <a:chOff x="2029517" y="1732295"/>
            <a:chExt cx="1149068" cy="643432"/>
          </a:xfrm>
        </p:grpSpPr>
        <p:grpSp>
          <p:nvGrpSpPr>
            <p:cNvPr id="9467" name="Google Shape;9467;p104"/>
            <p:cNvGrpSpPr/>
            <p:nvPr/>
          </p:nvGrpSpPr>
          <p:grpSpPr>
            <a:xfrm>
              <a:off x="2708660" y="1746937"/>
              <a:ext cx="455427" cy="244429"/>
              <a:chOff x="2700693" y="1746937"/>
              <a:chExt cx="455427" cy="244429"/>
            </a:xfrm>
          </p:grpSpPr>
          <p:grpSp>
            <p:nvGrpSpPr>
              <p:cNvPr id="9468" name="Google Shape;9468;p104"/>
              <p:cNvGrpSpPr/>
              <p:nvPr/>
            </p:nvGrpSpPr>
            <p:grpSpPr>
              <a:xfrm>
                <a:off x="2905682" y="1782817"/>
                <a:ext cx="250438" cy="208549"/>
                <a:chOff x="2905682" y="1782817"/>
                <a:chExt cx="250438" cy="208549"/>
              </a:xfrm>
            </p:grpSpPr>
            <p:cxnSp>
              <p:nvCxnSpPr>
                <p:cNvPr id="9469" name="Google Shape;9469;p10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70" name="Google Shape;9470;p10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104"/>
              <p:cNvGrpSpPr/>
              <p:nvPr/>
            </p:nvGrpSpPr>
            <p:grpSpPr>
              <a:xfrm>
                <a:off x="2700693" y="1746937"/>
                <a:ext cx="449967" cy="72374"/>
                <a:chOff x="2700693" y="1746937"/>
                <a:chExt cx="449967" cy="72374"/>
              </a:xfrm>
            </p:grpSpPr>
            <p:cxnSp>
              <p:nvCxnSpPr>
                <p:cNvPr id="9472" name="Google Shape;9472;p10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73" name="Google Shape;9473;p10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4" name="Google Shape;9474;p104"/>
            <p:cNvGrpSpPr/>
            <p:nvPr/>
          </p:nvGrpSpPr>
          <p:grpSpPr>
            <a:xfrm>
              <a:off x="2029517" y="1732295"/>
              <a:ext cx="1149068" cy="643432"/>
              <a:chOff x="2029517" y="1732295"/>
              <a:chExt cx="1149068" cy="643432"/>
            </a:xfrm>
          </p:grpSpPr>
          <p:grpSp>
            <p:nvGrpSpPr>
              <p:cNvPr id="9475" name="Google Shape;9475;p104"/>
              <p:cNvGrpSpPr/>
              <p:nvPr/>
            </p:nvGrpSpPr>
            <p:grpSpPr>
              <a:xfrm>
                <a:off x="2703618" y="2103152"/>
                <a:ext cx="474966" cy="260017"/>
                <a:chOff x="2703618" y="2103152"/>
                <a:chExt cx="474966" cy="260017"/>
              </a:xfrm>
            </p:grpSpPr>
            <p:grpSp>
              <p:nvGrpSpPr>
                <p:cNvPr id="9476" name="Google Shape;9476;p104"/>
                <p:cNvGrpSpPr/>
                <p:nvPr/>
              </p:nvGrpSpPr>
              <p:grpSpPr>
                <a:xfrm>
                  <a:off x="2703618" y="2290640"/>
                  <a:ext cx="450291" cy="72529"/>
                  <a:chOff x="2703618" y="2290640"/>
                  <a:chExt cx="450291" cy="72529"/>
                </a:xfrm>
              </p:grpSpPr>
              <p:cxnSp>
                <p:nvCxnSpPr>
                  <p:cNvPr id="9477" name="Google Shape;9477;p10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78" name="Google Shape;9478;p10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104"/>
                <p:cNvGrpSpPr/>
                <p:nvPr/>
              </p:nvGrpSpPr>
              <p:grpSpPr>
                <a:xfrm>
                  <a:off x="2908607" y="2103152"/>
                  <a:ext cx="269977" cy="223538"/>
                  <a:chOff x="2908607" y="2103152"/>
                  <a:chExt cx="269977" cy="223538"/>
                </a:xfrm>
              </p:grpSpPr>
              <p:cxnSp>
                <p:nvCxnSpPr>
                  <p:cNvPr id="9480" name="Google Shape;9480;p10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81" name="Google Shape;9481;p10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2" name="Google Shape;9482;p104"/>
              <p:cNvGrpSpPr/>
              <p:nvPr/>
            </p:nvGrpSpPr>
            <p:grpSpPr>
              <a:xfrm>
                <a:off x="2029517" y="1732295"/>
                <a:ext cx="685827" cy="643432"/>
                <a:chOff x="2029517" y="1732295"/>
                <a:chExt cx="685827" cy="643432"/>
              </a:xfrm>
            </p:grpSpPr>
            <p:sp>
              <p:nvSpPr>
                <p:cNvPr id="9483" name="Google Shape;9483;p10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4" name="Google Shape;9484;p104"/>
                <p:cNvGrpSpPr/>
                <p:nvPr/>
              </p:nvGrpSpPr>
              <p:grpSpPr>
                <a:xfrm>
                  <a:off x="2158948" y="1732295"/>
                  <a:ext cx="556396" cy="333108"/>
                  <a:chOff x="2158948" y="1732295"/>
                  <a:chExt cx="556396" cy="333108"/>
                </a:xfrm>
              </p:grpSpPr>
              <p:cxnSp>
                <p:nvCxnSpPr>
                  <p:cNvPr id="9485" name="Google Shape;9485;p10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486" name="Google Shape;9486;p10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104"/>
                <p:cNvGrpSpPr/>
                <p:nvPr/>
              </p:nvGrpSpPr>
              <p:grpSpPr>
                <a:xfrm>
                  <a:off x="2159908" y="2065057"/>
                  <a:ext cx="550884" cy="310670"/>
                  <a:chOff x="2159908" y="2065057"/>
                  <a:chExt cx="550884" cy="310670"/>
                </a:xfrm>
              </p:grpSpPr>
              <p:cxnSp>
                <p:nvCxnSpPr>
                  <p:cNvPr id="9488" name="Google Shape;9488;p10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489" name="Google Shape;9489;p10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490" name="Google Shape;9490;p104"/>
          <p:cNvGrpSpPr/>
          <p:nvPr/>
        </p:nvGrpSpPr>
        <p:grpSpPr>
          <a:xfrm>
            <a:off x="706399" y="1556837"/>
            <a:ext cx="962651" cy="810058"/>
            <a:chOff x="844912" y="1681380"/>
            <a:chExt cx="935611" cy="787305"/>
          </a:xfrm>
        </p:grpSpPr>
        <p:grpSp>
          <p:nvGrpSpPr>
            <p:cNvPr id="9491" name="Google Shape;9491;p104"/>
            <p:cNvGrpSpPr/>
            <p:nvPr/>
          </p:nvGrpSpPr>
          <p:grpSpPr>
            <a:xfrm>
              <a:off x="844912" y="1819635"/>
              <a:ext cx="329836" cy="510016"/>
              <a:chOff x="844912" y="1819635"/>
              <a:chExt cx="329836" cy="510016"/>
            </a:xfrm>
          </p:grpSpPr>
          <p:sp>
            <p:nvSpPr>
              <p:cNvPr id="9492" name="Google Shape;9492;p10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10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10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10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10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10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104"/>
            <p:cNvGrpSpPr/>
            <p:nvPr/>
          </p:nvGrpSpPr>
          <p:grpSpPr>
            <a:xfrm>
              <a:off x="1284601" y="2158168"/>
              <a:ext cx="495923" cy="310517"/>
              <a:chOff x="1284601" y="2158168"/>
              <a:chExt cx="495923" cy="310517"/>
            </a:xfrm>
          </p:grpSpPr>
          <p:sp>
            <p:nvSpPr>
              <p:cNvPr id="9499" name="Google Shape;9499;p10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104"/>
              <p:cNvGrpSpPr/>
              <p:nvPr/>
            </p:nvGrpSpPr>
            <p:grpSpPr>
              <a:xfrm>
                <a:off x="1507666" y="2158168"/>
                <a:ext cx="272858" cy="310517"/>
                <a:chOff x="1507666" y="2158168"/>
                <a:chExt cx="272858" cy="310517"/>
              </a:xfrm>
            </p:grpSpPr>
            <p:grpSp>
              <p:nvGrpSpPr>
                <p:cNvPr id="9501" name="Google Shape;9501;p104"/>
                <p:cNvGrpSpPr/>
                <p:nvPr/>
              </p:nvGrpSpPr>
              <p:grpSpPr>
                <a:xfrm>
                  <a:off x="1507666" y="2176104"/>
                  <a:ext cx="166395" cy="273149"/>
                  <a:chOff x="1507666" y="2176104"/>
                  <a:chExt cx="166395" cy="273149"/>
                </a:xfrm>
              </p:grpSpPr>
              <p:sp>
                <p:nvSpPr>
                  <p:cNvPr id="9502" name="Google Shape;9502;p10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10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10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10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10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10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10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9" name="Google Shape;9509;p10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10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11" name="Google Shape;9511;p104"/>
            <p:cNvGrpSpPr/>
            <p:nvPr/>
          </p:nvGrpSpPr>
          <p:grpSpPr>
            <a:xfrm>
              <a:off x="1284601" y="1681380"/>
              <a:ext cx="495923" cy="310517"/>
              <a:chOff x="1284601" y="1681380"/>
              <a:chExt cx="495923" cy="310517"/>
            </a:xfrm>
          </p:grpSpPr>
          <p:sp>
            <p:nvSpPr>
              <p:cNvPr id="9512" name="Google Shape;9512;p10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3" name="Google Shape;9513;p104"/>
              <p:cNvGrpSpPr/>
              <p:nvPr/>
            </p:nvGrpSpPr>
            <p:grpSpPr>
              <a:xfrm>
                <a:off x="1507666" y="1681380"/>
                <a:ext cx="272858" cy="310517"/>
                <a:chOff x="1507666" y="1681380"/>
                <a:chExt cx="272858" cy="310517"/>
              </a:xfrm>
            </p:grpSpPr>
            <p:grpSp>
              <p:nvGrpSpPr>
                <p:cNvPr id="9514" name="Google Shape;9514;p104"/>
                <p:cNvGrpSpPr/>
                <p:nvPr/>
              </p:nvGrpSpPr>
              <p:grpSpPr>
                <a:xfrm>
                  <a:off x="1507666" y="1700120"/>
                  <a:ext cx="166395" cy="272984"/>
                  <a:chOff x="1507666" y="1700120"/>
                  <a:chExt cx="166395" cy="272984"/>
                </a:xfrm>
              </p:grpSpPr>
              <p:sp>
                <p:nvSpPr>
                  <p:cNvPr id="9515" name="Google Shape;9515;p10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10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10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10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10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10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10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2" name="Google Shape;9522;p10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10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24" name="Google Shape;9524;p104"/>
          <p:cNvGrpSpPr/>
          <p:nvPr/>
        </p:nvGrpSpPr>
        <p:grpSpPr>
          <a:xfrm>
            <a:off x="6815339" y="2324267"/>
            <a:ext cx="1622269" cy="552443"/>
            <a:chOff x="6894650" y="2574740"/>
            <a:chExt cx="1445100" cy="492111"/>
          </a:xfrm>
        </p:grpSpPr>
        <p:sp>
          <p:nvSpPr>
            <p:cNvPr id="9525" name="Google Shape;9525;p10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10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10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10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10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0" name="Google Shape;9530;p10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531" name="Google Shape;9531;p104"/>
          <p:cNvGrpSpPr/>
          <p:nvPr/>
        </p:nvGrpSpPr>
        <p:grpSpPr>
          <a:xfrm>
            <a:off x="6834882" y="3698522"/>
            <a:ext cx="1583206" cy="475705"/>
            <a:chOff x="6953919" y="3907920"/>
            <a:chExt cx="1377300" cy="475705"/>
          </a:xfrm>
        </p:grpSpPr>
        <p:cxnSp>
          <p:nvCxnSpPr>
            <p:cNvPr id="9532" name="Google Shape;9532;p10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533" name="Google Shape;9533;p10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534" name="Google Shape;9534;p10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535" name="Google Shape;9535;p10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536" name="Google Shape;9536;p10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537" name="Google Shape;9537;p104"/>
          <p:cNvGrpSpPr/>
          <p:nvPr/>
        </p:nvGrpSpPr>
        <p:grpSpPr>
          <a:xfrm>
            <a:off x="2338470" y="2459668"/>
            <a:ext cx="836286" cy="824529"/>
            <a:chOff x="2389399" y="2595741"/>
            <a:chExt cx="812796" cy="801369"/>
          </a:xfrm>
        </p:grpSpPr>
        <p:grpSp>
          <p:nvGrpSpPr>
            <p:cNvPr id="9538" name="Google Shape;9538;p104"/>
            <p:cNvGrpSpPr/>
            <p:nvPr/>
          </p:nvGrpSpPr>
          <p:grpSpPr>
            <a:xfrm>
              <a:off x="2492145" y="2881565"/>
              <a:ext cx="607300" cy="229751"/>
              <a:chOff x="2492145" y="2881565"/>
              <a:chExt cx="607300" cy="229751"/>
            </a:xfrm>
          </p:grpSpPr>
          <p:sp>
            <p:nvSpPr>
              <p:cNvPr id="9539" name="Google Shape;9539;p10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10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10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104"/>
            <p:cNvGrpSpPr/>
            <p:nvPr/>
          </p:nvGrpSpPr>
          <p:grpSpPr>
            <a:xfrm>
              <a:off x="2389399" y="2595741"/>
              <a:ext cx="812796" cy="296825"/>
              <a:chOff x="2389399" y="2595741"/>
              <a:chExt cx="812796" cy="296825"/>
            </a:xfrm>
          </p:grpSpPr>
          <p:grpSp>
            <p:nvGrpSpPr>
              <p:cNvPr id="9543" name="Google Shape;9543;p104"/>
              <p:cNvGrpSpPr/>
              <p:nvPr/>
            </p:nvGrpSpPr>
            <p:grpSpPr>
              <a:xfrm>
                <a:off x="2389399" y="2595741"/>
                <a:ext cx="363638" cy="296825"/>
                <a:chOff x="2389399" y="2595741"/>
                <a:chExt cx="363638" cy="296825"/>
              </a:xfrm>
            </p:grpSpPr>
            <p:grpSp>
              <p:nvGrpSpPr>
                <p:cNvPr id="9544" name="Google Shape;9544;p104"/>
                <p:cNvGrpSpPr/>
                <p:nvPr/>
              </p:nvGrpSpPr>
              <p:grpSpPr>
                <a:xfrm>
                  <a:off x="2493852" y="2794333"/>
                  <a:ext cx="259185" cy="98232"/>
                  <a:chOff x="2493852" y="2794333"/>
                  <a:chExt cx="259185" cy="98232"/>
                </a:xfrm>
              </p:grpSpPr>
              <p:sp>
                <p:nvSpPr>
                  <p:cNvPr id="9545" name="Google Shape;9545;p10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10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10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104"/>
                <p:cNvGrpSpPr/>
                <p:nvPr/>
              </p:nvGrpSpPr>
              <p:grpSpPr>
                <a:xfrm>
                  <a:off x="2389399" y="2595741"/>
                  <a:ext cx="224343" cy="182054"/>
                  <a:chOff x="2389399" y="2595741"/>
                  <a:chExt cx="224343" cy="182054"/>
                </a:xfrm>
              </p:grpSpPr>
              <p:sp>
                <p:nvSpPr>
                  <p:cNvPr id="9549" name="Google Shape;9549;p10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10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1" name="Google Shape;9551;p104"/>
              <p:cNvGrpSpPr/>
              <p:nvPr/>
            </p:nvGrpSpPr>
            <p:grpSpPr>
              <a:xfrm>
                <a:off x="2683630" y="2595741"/>
                <a:ext cx="224334" cy="296825"/>
                <a:chOff x="2683630" y="2595741"/>
                <a:chExt cx="224334" cy="296825"/>
              </a:xfrm>
            </p:grpSpPr>
            <p:grpSp>
              <p:nvGrpSpPr>
                <p:cNvPr id="9552" name="Google Shape;9552;p104"/>
                <p:cNvGrpSpPr/>
                <p:nvPr/>
              </p:nvGrpSpPr>
              <p:grpSpPr>
                <a:xfrm>
                  <a:off x="2788083" y="2794333"/>
                  <a:ext cx="15356" cy="98232"/>
                  <a:chOff x="2788083" y="2794333"/>
                  <a:chExt cx="15356" cy="98232"/>
                </a:xfrm>
              </p:grpSpPr>
              <p:sp>
                <p:nvSpPr>
                  <p:cNvPr id="9553" name="Google Shape;9553;p10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10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10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104"/>
                <p:cNvGrpSpPr/>
                <p:nvPr/>
              </p:nvGrpSpPr>
              <p:grpSpPr>
                <a:xfrm>
                  <a:off x="2683630" y="2595741"/>
                  <a:ext cx="224334" cy="182054"/>
                  <a:chOff x="2683630" y="2595741"/>
                  <a:chExt cx="224334" cy="182054"/>
                </a:xfrm>
              </p:grpSpPr>
              <p:sp>
                <p:nvSpPr>
                  <p:cNvPr id="9557" name="Google Shape;9557;p10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10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9" name="Google Shape;9559;p104"/>
              <p:cNvGrpSpPr/>
              <p:nvPr/>
            </p:nvGrpSpPr>
            <p:grpSpPr>
              <a:xfrm>
                <a:off x="2838475" y="2595741"/>
                <a:ext cx="363719" cy="296825"/>
                <a:chOff x="2838475" y="2595741"/>
                <a:chExt cx="363719" cy="296825"/>
              </a:xfrm>
            </p:grpSpPr>
            <p:grpSp>
              <p:nvGrpSpPr>
                <p:cNvPr id="9560" name="Google Shape;9560;p104"/>
                <p:cNvGrpSpPr/>
                <p:nvPr/>
              </p:nvGrpSpPr>
              <p:grpSpPr>
                <a:xfrm>
                  <a:off x="2838475" y="2794333"/>
                  <a:ext cx="259185" cy="98232"/>
                  <a:chOff x="2838475" y="2794333"/>
                  <a:chExt cx="259185" cy="98232"/>
                </a:xfrm>
              </p:grpSpPr>
              <p:sp>
                <p:nvSpPr>
                  <p:cNvPr id="9561" name="Google Shape;9561;p10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10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10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104"/>
                <p:cNvGrpSpPr/>
                <p:nvPr/>
              </p:nvGrpSpPr>
              <p:grpSpPr>
                <a:xfrm>
                  <a:off x="2977852" y="2595741"/>
                  <a:ext cx="224343" cy="182054"/>
                  <a:chOff x="2977852" y="2595741"/>
                  <a:chExt cx="224343" cy="182054"/>
                </a:xfrm>
              </p:grpSpPr>
              <p:sp>
                <p:nvSpPr>
                  <p:cNvPr id="9565" name="Google Shape;9565;p10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10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67" name="Google Shape;9567;p104"/>
            <p:cNvGrpSpPr/>
            <p:nvPr/>
          </p:nvGrpSpPr>
          <p:grpSpPr>
            <a:xfrm>
              <a:off x="2389399" y="3100241"/>
              <a:ext cx="812796" cy="296869"/>
              <a:chOff x="2389399" y="3100241"/>
              <a:chExt cx="812796" cy="296869"/>
            </a:xfrm>
          </p:grpSpPr>
          <p:grpSp>
            <p:nvGrpSpPr>
              <p:cNvPr id="9568" name="Google Shape;9568;p104"/>
              <p:cNvGrpSpPr/>
              <p:nvPr/>
            </p:nvGrpSpPr>
            <p:grpSpPr>
              <a:xfrm>
                <a:off x="2683630" y="3100241"/>
                <a:ext cx="224334" cy="296869"/>
                <a:chOff x="2683630" y="3100241"/>
                <a:chExt cx="224334" cy="296869"/>
              </a:xfrm>
            </p:grpSpPr>
            <p:grpSp>
              <p:nvGrpSpPr>
                <p:cNvPr id="9569" name="Google Shape;9569;p104"/>
                <p:cNvGrpSpPr/>
                <p:nvPr/>
              </p:nvGrpSpPr>
              <p:grpSpPr>
                <a:xfrm>
                  <a:off x="2788083" y="3100241"/>
                  <a:ext cx="15356" cy="98237"/>
                  <a:chOff x="2788083" y="3100241"/>
                  <a:chExt cx="15356" cy="98237"/>
                </a:xfrm>
              </p:grpSpPr>
              <p:sp>
                <p:nvSpPr>
                  <p:cNvPr id="9570" name="Google Shape;9570;p10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10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10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104"/>
                <p:cNvGrpSpPr/>
                <p:nvPr/>
              </p:nvGrpSpPr>
              <p:grpSpPr>
                <a:xfrm>
                  <a:off x="2683630" y="3215065"/>
                  <a:ext cx="224334" cy="182045"/>
                  <a:chOff x="2683630" y="3215065"/>
                  <a:chExt cx="224334" cy="182045"/>
                </a:xfrm>
              </p:grpSpPr>
              <p:sp>
                <p:nvSpPr>
                  <p:cNvPr id="9574" name="Google Shape;9574;p10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10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6" name="Google Shape;9576;p104"/>
              <p:cNvGrpSpPr/>
              <p:nvPr/>
            </p:nvGrpSpPr>
            <p:grpSpPr>
              <a:xfrm>
                <a:off x="2389399" y="3100241"/>
                <a:ext cx="363638" cy="296869"/>
                <a:chOff x="2389399" y="3100241"/>
                <a:chExt cx="363638" cy="296869"/>
              </a:xfrm>
            </p:grpSpPr>
            <p:grpSp>
              <p:nvGrpSpPr>
                <p:cNvPr id="9577" name="Google Shape;9577;p104"/>
                <p:cNvGrpSpPr/>
                <p:nvPr/>
              </p:nvGrpSpPr>
              <p:grpSpPr>
                <a:xfrm>
                  <a:off x="2493852" y="3100241"/>
                  <a:ext cx="259185" cy="98237"/>
                  <a:chOff x="2493852" y="3100241"/>
                  <a:chExt cx="259185" cy="98237"/>
                </a:xfrm>
              </p:grpSpPr>
              <p:sp>
                <p:nvSpPr>
                  <p:cNvPr id="9578" name="Google Shape;9578;p10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10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10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104"/>
                <p:cNvGrpSpPr/>
                <p:nvPr/>
              </p:nvGrpSpPr>
              <p:grpSpPr>
                <a:xfrm>
                  <a:off x="2389399" y="3215065"/>
                  <a:ext cx="224343" cy="182045"/>
                  <a:chOff x="2389399" y="3215065"/>
                  <a:chExt cx="224343" cy="182045"/>
                </a:xfrm>
              </p:grpSpPr>
              <p:sp>
                <p:nvSpPr>
                  <p:cNvPr id="9582" name="Google Shape;9582;p10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10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4" name="Google Shape;9584;p104"/>
              <p:cNvGrpSpPr/>
              <p:nvPr/>
            </p:nvGrpSpPr>
            <p:grpSpPr>
              <a:xfrm>
                <a:off x="2838475" y="3100241"/>
                <a:ext cx="363719" cy="296869"/>
                <a:chOff x="2838475" y="3100241"/>
                <a:chExt cx="363719" cy="296869"/>
              </a:xfrm>
            </p:grpSpPr>
            <p:grpSp>
              <p:nvGrpSpPr>
                <p:cNvPr id="9585" name="Google Shape;9585;p104"/>
                <p:cNvGrpSpPr/>
                <p:nvPr/>
              </p:nvGrpSpPr>
              <p:grpSpPr>
                <a:xfrm>
                  <a:off x="2838475" y="3100241"/>
                  <a:ext cx="259185" cy="98237"/>
                  <a:chOff x="2838475" y="3100241"/>
                  <a:chExt cx="259185" cy="98237"/>
                </a:xfrm>
              </p:grpSpPr>
              <p:sp>
                <p:nvSpPr>
                  <p:cNvPr id="9586" name="Google Shape;9586;p10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10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10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104"/>
                <p:cNvGrpSpPr/>
                <p:nvPr/>
              </p:nvGrpSpPr>
              <p:grpSpPr>
                <a:xfrm>
                  <a:off x="2977852" y="3215065"/>
                  <a:ext cx="224343" cy="182045"/>
                  <a:chOff x="2977852" y="3215065"/>
                  <a:chExt cx="224343" cy="182045"/>
                </a:xfrm>
              </p:grpSpPr>
              <p:sp>
                <p:nvSpPr>
                  <p:cNvPr id="9590" name="Google Shape;9590;p10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10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595"/>
        <p:cNvGrpSpPr/>
        <p:nvPr/>
      </p:nvGrpSpPr>
      <p:grpSpPr>
        <a:xfrm>
          <a:off x="0" y="0"/>
          <a:ext cx="0" cy="0"/>
          <a:chOff x="0" y="0"/>
          <a:chExt cx="0" cy="0"/>
        </a:xfrm>
      </p:grpSpPr>
      <p:grpSp>
        <p:nvGrpSpPr>
          <p:cNvPr id="9596" name="Google Shape;9596;p105"/>
          <p:cNvGrpSpPr/>
          <p:nvPr/>
        </p:nvGrpSpPr>
        <p:grpSpPr>
          <a:xfrm>
            <a:off x="702088" y="3155922"/>
            <a:ext cx="2390414" cy="1024800"/>
            <a:chOff x="728925" y="3296613"/>
            <a:chExt cx="2390414" cy="1024800"/>
          </a:xfrm>
        </p:grpSpPr>
        <p:grpSp>
          <p:nvGrpSpPr>
            <p:cNvPr id="9597" name="Google Shape;9597;p105"/>
            <p:cNvGrpSpPr/>
            <p:nvPr/>
          </p:nvGrpSpPr>
          <p:grpSpPr>
            <a:xfrm>
              <a:off x="728925" y="3619800"/>
              <a:ext cx="2390414" cy="500893"/>
              <a:chOff x="728925" y="3619800"/>
              <a:chExt cx="2390414" cy="500893"/>
            </a:xfrm>
          </p:grpSpPr>
          <p:sp>
            <p:nvSpPr>
              <p:cNvPr id="9598" name="Google Shape;9598;p10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99" name="Google Shape;9599;p10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600" name="Google Shape;9600;p105"/>
            <p:cNvGrpSpPr/>
            <p:nvPr/>
          </p:nvGrpSpPr>
          <p:grpSpPr>
            <a:xfrm>
              <a:off x="1348050" y="3296613"/>
              <a:ext cx="1706152" cy="1024800"/>
              <a:chOff x="1348050" y="3296613"/>
              <a:chExt cx="1706152" cy="1024800"/>
            </a:xfrm>
          </p:grpSpPr>
          <p:sp>
            <p:nvSpPr>
              <p:cNvPr id="9601" name="Google Shape;9601;p10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02" name="Google Shape;9602;p10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03" name="Google Shape;9603;p10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04" name="Google Shape;9604;p10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05" name="Google Shape;9605;p10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606" name="Google Shape;9606;p105"/>
            <p:cNvGrpSpPr/>
            <p:nvPr/>
          </p:nvGrpSpPr>
          <p:grpSpPr>
            <a:xfrm>
              <a:off x="1455707" y="3654858"/>
              <a:ext cx="1491150" cy="417657"/>
              <a:chOff x="1455707" y="3654858"/>
              <a:chExt cx="1491150" cy="417657"/>
            </a:xfrm>
          </p:grpSpPr>
          <p:sp>
            <p:nvSpPr>
              <p:cNvPr id="9607" name="Google Shape;9607;p10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10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10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10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10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10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10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10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10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10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10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10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10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10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10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10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10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10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10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10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627" name="Google Shape;9627;p105"/>
          <p:cNvGraphicFramePr/>
          <p:nvPr/>
        </p:nvGraphicFramePr>
        <p:xfrm>
          <a:off x="5937787" y="2153834"/>
          <a:ext cx="3000000" cy="3000000"/>
        </p:xfrm>
        <a:graphic>
          <a:graphicData uri="http://schemas.openxmlformats.org/drawingml/2006/table">
            <a:tbl>
              <a:tblPr>
                <a:noFill/>
                <a:tableStyleId>{ED37A3E3-71DD-40CB-B4DC-6FED39CE4359}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628" name="Google Shape;9628;p105"/>
          <p:cNvGrpSpPr/>
          <p:nvPr/>
        </p:nvGrpSpPr>
        <p:grpSpPr>
          <a:xfrm>
            <a:off x="710464" y="981599"/>
            <a:ext cx="2396505" cy="976502"/>
            <a:chOff x="749309" y="1112739"/>
            <a:chExt cx="2371603" cy="976502"/>
          </a:xfrm>
        </p:grpSpPr>
        <p:grpSp>
          <p:nvGrpSpPr>
            <p:cNvPr id="9629" name="Google Shape;9629;p105"/>
            <p:cNvGrpSpPr/>
            <p:nvPr/>
          </p:nvGrpSpPr>
          <p:grpSpPr>
            <a:xfrm>
              <a:off x="1092126" y="1112739"/>
              <a:ext cx="2028786" cy="975464"/>
              <a:chOff x="1092126" y="1112739"/>
              <a:chExt cx="2028786" cy="975464"/>
            </a:xfrm>
          </p:grpSpPr>
          <p:sp>
            <p:nvSpPr>
              <p:cNvPr id="9630" name="Google Shape;9630;p10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10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10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10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10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10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10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10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10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10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10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10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10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10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10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10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10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10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10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10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10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10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10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10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105"/>
            <p:cNvGrpSpPr/>
            <p:nvPr/>
          </p:nvGrpSpPr>
          <p:grpSpPr>
            <a:xfrm>
              <a:off x="749309" y="1112739"/>
              <a:ext cx="314700" cy="975464"/>
              <a:chOff x="749309" y="1112739"/>
              <a:chExt cx="314700" cy="975464"/>
            </a:xfrm>
          </p:grpSpPr>
          <p:sp>
            <p:nvSpPr>
              <p:cNvPr id="9655" name="Google Shape;9655;p10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0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10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10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9" name="Google Shape;9659;p10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10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10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10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663" name="Google Shape;9663;p105"/>
          <p:cNvGraphicFramePr/>
          <p:nvPr/>
        </p:nvGraphicFramePr>
        <p:xfrm>
          <a:off x="5937812" y="981584"/>
          <a:ext cx="3000000" cy="3000000"/>
        </p:xfrm>
        <a:graphic>
          <a:graphicData uri="http://schemas.openxmlformats.org/drawingml/2006/table">
            <a:tbl>
              <a:tblPr>
                <a:noFill/>
                <a:tableStyleId>{ED37A3E3-71DD-40CB-B4DC-6FED39CE4359}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664" name="Google Shape;9664;p105"/>
          <p:cNvGraphicFramePr/>
          <p:nvPr/>
        </p:nvGraphicFramePr>
        <p:xfrm>
          <a:off x="3358675" y="2153834"/>
          <a:ext cx="3000000" cy="3000000"/>
        </p:xfrm>
        <a:graphic>
          <a:graphicData uri="http://schemas.openxmlformats.org/drawingml/2006/table">
            <a:tbl>
              <a:tblPr>
                <a:noFill/>
                <a:tableStyleId>{ED37A3E3-71DD-40CB-B4DC-6FED39CE4359}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665" name="Google Shape;9665;p105"/>
          <p:cNvGrpSpPr/>
          <p:nvPr/>
        </p:nvGrpSpPr>
        <p:grpSpPr>
          <a:xfrm>
            <a:off x="3360661" y="3144795"/>
            <a:ext cx="2363377" cy="1047062"/>
            <a:chOff x="3358399" y="3285485"/>
            <a:chExt cx="2363377" cy="1047062"/>
          </a:xfrm>
        </p:grpSpPr>
        <p:grpSp>
          <p:nvGrpSpPr>
            <p:cNvPr id="9666" name="Google Shape;9666;p105"/>
            <p:cNvGrpSpPr/>
            <p:nvPr/>
          </p:nvGrpSpPr>
          <p:grpSpPr>
            <a:xfrm>
              <a:off x="3358412" y="3285485"/>
              <a:ext cx="2363244" cy="139500"/>
              <a:chOff x="3358412" y="3285485"/>
              <a:chExt cx="2363244" cy="139500"/>
            </a:xfrm>
          </p:grpSpPr>
          <p:sp>
            <p:nvSpPr>
              <p:cNvPr id="9667" name="Google Shape;9667;p10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10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10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10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10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105"/>
            <p:cNvGrpSpPr/>
            <p:nvPr/>
          </p:nvGrpSpPr>
          <p:grpSpPr>
            <a:xfrm>
              <a:off x="3358412" y="3466996"/>
              <a:ext cx="2363244" cy="139500"/>
              <a:chOff x="3358412" y="3466996"/>
              <a:chExt cx="2363244" cy="139500"/>
            </a:xfrm>
          </p:grpSpPr>
          <p:sp>
            <p:nvSpPr>
              <p:cNvPr id="9673" name="Google Shape;9673;p10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10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10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10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10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105"/>
            <p:cNvGrpSpPr/>
            <p:nvPr/>
          </p:nvGrpSpPr>
          <p:grpSpPr>
            <a:xfrm>
              <a:off x="3358412" y="3648507"/>
              <a:ext cx="2363244" cy="139500"/>
              <a:chOff x="3358412" y="3648507"/>
              <a:chExt cx="2363244" cy="139500"/>
            </a:xfrm>
          </p:grpSpPr>
          <p:sp>
            <p:nvSpPr>
              <p:cNvPr id="9679" name="Google Shape;9679;p10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10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10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10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10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105"/>
            <p:cNvGrpSpPr/>
            <p:nvPr/>
          </p:nvGrpSpPr>
          <p:grpSpPr>
            <a:xfrm>
              <a:off x="3358412" y="3830018"/>
              <a:ext cx="2363244" cy="139500"/>
              <a:chOff x="3358412" y="3830018"/>
              <a:chExt cx="2363244" cy="139500"/>
            </a:xfrm>
          </p:grpSpPr>
          <p:sp>
            <p:nvSpPr>
              <p:cNvPr id="9685" name="Google Shape;9685;p10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10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10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10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10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105"/>
            <p:cNvGrpSpPr/>
            <p:nvPr/>
          </p:nvGrpSpPr>
          <p:grpSpPr>
            <a:xfrm>
              <a:off x="3358399" y="4011514"/>
              <a:ext cx="2363377" cy="139537"/>
              <a:chOff x="3294800" y="4134603"/>
              <a:chExt cx="2638876" cy="152400"/>
            </a:xfrm>
          </p:grpSpPr>
          <p:sp>
            <p:nvSpPr>
              <p:cNvPr id="9691" name="Google Shape;9691;p10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10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10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10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10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105"/>
            <p:cNvGrpSpPr/>
            <p:nvPr/>
          </p:nvGrpSpPr>
          <p:grpSpPr>
            <a:xfrm>
              <a:off x="3358399" y="4193010"/>
              <a:ext cx="2363377" cy="139537"/>
              <a:chOff x="3294800" y="4134603"/>
              <a:chExt cx="2638876" cy="152400"/>
            </a:xfrm>
          </p:grpSpPr>
          <p:sp>
            <p:nvSpPr>
              <p:cNvPr id="9697" name="Google Shape;9697;p10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10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10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10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10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702" name="Google Shape;9702;p105"/>
          <p:cNvGraphicFramePr/>
          <p:nvPr/>
        </p:nvGraphicFramePr>
        <p:xfrm>
          <a:off x="711463" y="2153834"/>
          <a:ext cx="3000000" cy="3000000"/>
        </p:xfrm>
        <a:graphic>
          <a:graphicData uri="http://schemas.openxmlformats.org/drawingml/2006/table">
            <a:tbl>
              <a:tblPr>
                <a:noFill/>
                <a:tableStyleId>{ED37A3E3-71DD-40CB-B4DC-6FED39CE4359}</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703" name="Google Shape;9703;p105"/>
          <p:cNvGrpSpPr/>
          <p:nvPr/>
        </p:nvGrpSpPr>
        <p:grpSpPr>
          <a:xfrm>
            <a:off x="4161132" y="2557649"/>
            <a:ext cx="1302095" cy="60959"/>
            <a:chOff x="3558802" y="4011427"/>
            <a:chExt cx="1866000" cy="111300"/>
          </a:xfrm>
        </p:grpSpPr>
        <p:sp>
          <p:nvSpPr>
            <p:cNvPr id="9704" name="Google Shape;9704;p10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10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105"/>
          <p:cNvGrpSpPr/>
          <p:nvPr/>
        </p:nvGrpSpPr>
        <p:grpSpPr>
          <a:xfrm>
            <a:off x="4706620" y="2839808"/>
            <a:ext cx="914340" cy="60959"/>
            <a:chOff x="3558802" y="4011427"/>
            <a:chExt cx="1866000" cy="111300"/>
          </a:xfrm>
        </p:grpSpPr>
        <p:sp>
          <p:nvSpPr>
            <p:cNvPr id="9707" name="Google Shape;9707;p10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10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105"/>
          <p:cNvGrpSpPr/>
          <p:nvPr/>
        </p:nvGrpSpPr>
        <p:grpSpPr>
          <a:xfrm>
            <a:off x="5871419" y="3167606"/>
            <a:ext cx="2522867" cy="1001454"/>
            <a:chOff x="1904318" y="789980"/>
            <a:chExt cx="1489472" cy="606868"/>
          </a:xfrm>
        </p:grpSpPr>
        <p:cxnSp>
          <p:nvCxnSpPr>
            <p:cNvPr id="9710" name="Google Shape;9710;p10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711" name="Google Shape;9711;p10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712" name="Google Shape;9712;p10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713" name="Google Shape;9713;p10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714" name="Google Shape;9714;p10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715" name="Google Shape;9715;p10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716" name="Google Shape;9716;p10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717" name="Google Shape;9717;p10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10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10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10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0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10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10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724" name="Google Shape;9724;p10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725" name="Google Shape;9725;p10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726" name="Google Shape;9726;p10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105"/>
          <p:cNvGrpSpPr/>
          <p:nvPr/>
        </p:nvGrpSpPr>
        <p:grpSpPr>
          <a:xfrm>
            <a:off x="3355824" y="951642"/>
            <a:ext cx="2363393" cy="1005865"/>
            <a:chOff x="3292400" y="1193188"/>
            <a:chExt cx="2615240" cy="1131075"/>
          </a:xfrm>
        </p:grpSpPr>
        <p:sp>
          <p:nvSpPr>
            <p:cNvPr id="9728" name="Google Shape;9728;p10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29" name="Google Shape;9729;p10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30" name="Google Shape;9730;p10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731" name="Google Shape;9731;p10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732" name="Google Shape;9732;p10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733" name="Google Shape;9733;p10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734" name="Google Shape;9734;p10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735" name="Google Shape;9735;p10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736" name="Google Shape;9736;p10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737" name="Google Shape;9737;p10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738" name="Google Shape;9738;p10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739" name="Google Shape;9739;p10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740" name="Google Shape;9740;p10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741" name="Google Shape;9741;p10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742" name="Google Shape;9742;p105"/>
            <p:cNvGrpSpPr/>
            <p:nvPr/>
          </p:nvGrpSpPr>
          <p:grpSpPr>
            <a:xfrm>
              <a:off x="3748438" y="1378608"/>
              <a:ext cx="2159202" cy="903971"/>
              <a:chOff x="1683525" y="2179850"/>
              <a:chExt cx="4519050" cy="2134525"/>
            </a:xfrm>
          </p:grpSpPr>
          <p:sp>
            <p:nvSpPr>
              <p:cNvPr id="9743" name="Google Shape;9743;p10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44" name="Google Shape;9744;p10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45" name="Google Shape;9745;p10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46" name="Google Shape;9746;p10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47" name="Google Shape;9747;p10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48" name="Google Shape;9748;p10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49" name="Google Shape;9749;p10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50" name="Google Shape;9750;p10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51" name="Google Shape;9751;p10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52" name="Google Shape;9752;p10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53" name="Google Shape;9753;p10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54" name="Google Shape;9754;p10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758"/>
        <p:cNvGrpSpPr/>
        <p:nvPr/>
      </p:nvGrpSpPr>
      <p:grpSpPr>
        <a:xfrm>
          <a:off x="0" y="0"/>
          <a:ext cx="0" cy="0"/>
          <a:chOff x="0" y="0"/>
          <a:chExt cx="0" cy="0"/>
        </a:xfrm>
      </p:grpSpPr>
      <p:grpSp>
        <p:nvGrpSpPr>
          <p:cNvPr id="9759" name="Google Shape;9759;p106"/>
          <p:cNvGrpSpPr/>
          <p:nvPr/>
        </p:nvGrpSpPr>
        <p:grpSpPr>
          <a:xfrm>
            <a:off x="4796690" y="970936"/>
            <a:ext cx="745431" cy="718863"/>
            <a:chOff x="4249973" y="1201875"/>
            <a:chExt cx="1958568" cy="1888762"/>
          </a:xfrm>
        </p:grpSpPr>
        <p:sp>
          <p:nvSpPr>
            <p:cNvPr id="9760" name="Google Shape;9760;p10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106"/>
            <p:cNvGrpSpPr/>
            <p:nvPr/>
          </p:nvGrpSpPr>
          <p:grpSpPr>
            <a:xfrm>
              <a:off x="5853086" y="1789142"/>
              <a:ext cx="355454" cy="1048099"/>
              <a:chOff x="5576108" y="2016725"/>
              <a:chExt cx="565200" cy="1666560"/>
            </a:xfrm>
          </p:grpSpPr>
          <p:sp>
            <p:nvSpPr>
              <p:cNvPr id="9762" name="Google Shape;9762;p10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63" name="Google Shape;9763;p10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106"/>
            <p:cNvGrpSpPr/>
            <p:nvPr/>
          </p:nvGrpSpPr>
          <p:grpSpPr>
            <a:xfrm>
              <a:off x="4869455" y="2691676"/>
              <a:ext cx="1013897" cy="398961"/>
              <a:chOff x="4012057" y="3451825"/>
              <a:chExt cx="1612175" cy="634379"/>
            </a:xfrm>
          </p:grpSpPr>
          <p:sp>
            <p:nvSpPr>
              <p:cNvPr id="9765" name="Google Shape;9765;p10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66" name="Google Shape;9766;p10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106"/>
            <p:cNvGrpSpPr/>
            <p:nvPr/>
          </p:nvGrpSpPr>
          <p:grpSpPr>
            <a:xfrm>
              <a:off x="4276937" y="2155961"/>
              <a:ext cx="651965" cy="891358"/>
              <a:chOff x="3069908" y="2599997"/>
              <a:chExt cx="1036675" cy="1417328"/>
            </a:xfrm>
          </p:grpSpPr>
          <p:sp>
            <p:nvSpPr>
              <p:cNvPr id="9768" name="Google Shape;9768;p10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69" name="Google Shape;9769;p10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106"/>
            <p:cNvGrpSpPr/>
            <p:nvPr/>
          </p:nvGrpSpPr>
          <p:grpSpPr>
            <a:xfrm>
              <a:off x="5054918" y="1201875"/>
              <a:ext cx="999548" cy="602711"/>
              <a:chOff x="4306958" y="1082925"/>
              <a:chExt cx="1589359" cy="958358"/>
            </a:xfrm>
          </p:grpSpPr>
          <p:sp>
            <p:nvSpPr>
              <p:cNvPr id="9771" name="Google Shape;9771;p10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72" name="Google Shape;9772;p10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106"/>
            <p:cNvGrpSpPr/>
            <p:nvPr/>
          </p:nvGrpSpPr>
          <p:grpSpPr>
            <a:xfrm>
              <a:off x="4249973" y="1303451"/>
              <a:ext cx="799317" cy="841334"/>
              <a:chOff x="3027033" y="1244439"/>
              <a:chExt cx="1270977" cy="1337786"/>
            </a:xfrm>
          </p:grpSpPr>
          <p:sp>
            <p:nvSpPr>
              <p:cNvPr id="9774" name="Google Shape;9774;p10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75" name="Google Shape;9775;p10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6" name="Google Shape;9776;p106"/>
          <p:cNvGrpSpPr/>
          <p:nvPr/>
        </p:nvGrpSpPr>
        <p:grpSpPr>
          <a:xfrm>
            <a:off x="713063" y="1849386"/>
            <a:ext cx="761767" cy="729896"/>
            <a:chOff x="2657744" y="2337745"/>
            <a:chExt cx="832987" cy="798137"/>
          </a:xfrm>
        </p:grpSpPr>
        <p:sp>
          <p:nvSpPr>
            <p:cNvPr id="9777" name="Google Shape;9777;p10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10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10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10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10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10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106"/>
          <p:cNvGrpSpPr/>
          <p:nvPr/>
        </p:nvGrpSpPr>
        <p:grpSpPr>
          <a:xfrm>
            <a:off x="3224027" y="1852592"/>
            <a:ext cx="685569" cy="723586"/>
            <a:chOff x="3398134" y="2057755"/>
            <a:chExt cx="704087" cy="743130"/>
          </a:xfrm>
        </p:grpSpPr>
        <p:grpSp>
          <p:nvGrpSpPr>
            <p:cNvPr id="9784" name="Google Shape;9784;p106"/>
            <p:cNvGrpSpPr/>
            <p:nvPr/>
          </p:nvGrpSpPr>
          <p:grpSpPr>
            <a:xfrm>
              <a:off x="3398134" y="2290183"/>
              <a:ext cx="315300" cy="219900"/>
              <a:chOff x="3398134" y="2290183"/>
              <a:chExt cx="315300" cy="219900"/>
            </a:xfrm>
          </p:grpSpPr>
          <p:sp>
            <p:nvSpPr>
              <p:cNvPr id="9785" name="Google Shape;9785;p10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86" name="Google Shape;9786;p106"/>
              <p:cNvCxnSpPr>
                <a:stCxn id="978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787" name="Google Shape;9787;p106"/>
            <p:cNvGrpSpPr/>
            <p:nvPr/>
          </p:nvGrpSpPr>
          <p:grpSpPr>
            <a:xfrm>
              <a:off x="3547823" y="2467358"/>
              <a:ext cx="219900" cy="333527"/>
              <a:chOff x="3547823" y="2467358"/>
              <a:chExt cx="219900" cy="333527"/>
            </a:xfrm>
          </p:grpSpPr>
          <p:sp>
            <p:nvSpPr>
              <p:cNvPr id="9788" name="Google Shape;9788;p10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89" name="Google Shape;9789;p10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790" name="Google Shape;9790;p106"/>
            <p:cNvGrpSpPr/>
            <p:nvPr/>
          </p:nvGrpSpPr>
          <p:grpSpPr>
            <a:xfrm>
              <a:off x="3734138" y="2467358"/>
              <a:ext cx="219900" cy="333527"/>
              <a:chOff x="3734138" y="2467358"/>
              <a:chExt cx="219900" cy="333527"/>
            </a:xfrm>
          </p:grpSpPr>
          <p:sp>
            <p:nvSpPr>
              <p:cNvPr id="9791" name="Google Shape;9791;p10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92" name="Google Shape;9792;p10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793" name="Google Shape;9793;p106"/>
            <p:cNvGrpSpPr/>
            <p:nvPr/>
          </p:nvGrpSpPr>
          <p:grpSpPr>
            <a:xfrm>
              <a:off x="3787560" y="2288011"/>
              <a:ext cx="314661" cy="219900"/>
              <a:chOff x="3787560" y="2288011"/>
              <a:chExt cx="314661" cy="219900"/>
            </a:xfrm>
          </p:grpSpPr>
          <p:sp>
            <p:nvSpPr>
              <p:cNvPr id="9794" name="Google Shape;9794;p10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95" name="Google Shape;9795;p10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796" name="Google Shape;9796;p106"/>
            <p:cNvGrpSpPr/>
            <p:nvPr/>
          </p:nvGrpSpPr>
          <p:grpSpPr>
            <a:xfrm>
              <a:off x="3637290" y="2057755"/>
              <a:ext cx="219900" cy="335499"/>
              <a:chOff x="3637290" y="2057755"/>
              <a:chExt cx="219900" cy="335499"/>
            </a:xfrm>
          </p:grpSpPr>
          <p:sp>
            <p:nvSpPr>
              <p:cNvPr id="9797" name="Google Shape;9797;p10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798" name="Google Shape;9798;p10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799" name="Google Shape;9799;p106"/>
          <p:cNvGrpSpPr/>
          <p:nvPr/>
        </p:nvGrpSpPr>
        <p:grpSpPr>
          <a:xfrm>
            <a:off x="4899249" y="1859288"/>
            <a:ext cx="710153" cy="710153"/>
            <a:chOff x="5007123" y="2079403"/>
            <a:chExt cx="687600" cy="687600"/>
          </a:xfrm>
        </p:grpSpPr>
        <p:sp>
          <p:nvSpPr>
            <p:cNvPr id="9800" name="Google Shape;9800;p10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10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10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10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106"/>
          <p:cNvGrpSpPr/>
          <p:nvPr/>
        </p:nvGrpSpPr>
        <p:grpSpPr>
          <a:xfrm>
            <a:off x="5708687" y="1853794"/>
            <a:ext cx="720998" cy="721183"/>
            <a:chOff x="5797446" y="2063053"/>
            <a:chExt cx="698100" cy="698280"/>
          </a:xfrm>
        </p:grpSpPr>
        <p:sp>
          <p:nvSpPr>
            <p:cNvPr id="9805" name="Google Shape;9805;p10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10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10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10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9" name="Google Shape;9809;p106"/>
          <p:cNvGrpSpPr/>
          <p:nvPr/>
        </p:nvGrpSpPr>
        <p:grpSpPr>
          <a:xfrm>
            <a:off x="8153834" y="3499399"/>
            <a:ext cx="280585" cy="673164"/>
            <a:chOff x="8075075" y="3754290"/>
            <a:chExt cx="255612" cy="613194"/>
          </a:xfrm>
        </p:grpSpPr>
        <p:grpSp>
          <p:nvGrpSpPr>
            <p:cNvPr id="9810" name="Google Shape;9810;p106"/>
            <p:cNvGrpSpPr/>
            <p:nvPr/>
          </p:nvGrpSpPr>
          <p:grpSpPr>
            <a:xfrm>
              <a:off x="8075075" y="3754290"/>
              <a:ext cx="255612" cy="613194"/>
              <a:chOff x="8075075" y="3754290"/>
              <a:chExt cx="255612" cy="613194"/>
            </a:xfrm>
          </p:grpSpPr>
          <p:sp>
            <p:nvSpPr>
              <p:cNvPr id="9811" name="Google Shape;9811;p10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10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3" name="Google Shape;9813;p10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106"/>
          <p:cNvGrpSpPr/>
          <p:nvPr/>
        </p:nvGrpSpPr>
        <p:grpSpPr>
          <a:xfrm>
            <a:off x="5270892" y="3488196"/>
            <a:ext cx="470352" cy="683745"/>
            <a:chOff x="1697726" y="3244179"/>
            <a:chExt cx="788124" cy="1146069"/>
          </a:xfrm>
        </p:grpSpPr>
        <p:sp>
          <p:nvSpPr>
            <p:cNvPr id="9815" name="Google Shape;9815;p10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10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7" name="Google Shape;9817;p106"/>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8" name="Google Shape;9818;p106"/>
          <p:cNvGrpSpPr/>
          <p:nvPr/>
        </p:nvGrpSpPr>
        <p:grpSpPr>
          <a:xfrm>
            <a:off x="5892043" y="3499398"/>
            <a:ext cx="293891" cy="293845"/>
            <a:chOff x="6134814" y="3754290"/>
            <a:chExt cx="293891" cy="293845"/>
          </a:xfrm>
        </p:grpSpPr>
        <p:sp>
          <p:nvSpPr>
            <p:cNvPr id="9819" name="Google Shape;9819;p10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10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106"/>
          <p:cNvGrpSpPr/>
          <p:nvPr/>
        </p:nvGrpSpPr>
        <p:grpSpPr>
          <a:xfrm>
            <a:off x="5892043" y="3878069"/>
            <a:ext cx="293891" cy="293891"/>
            <a:chOff x="6134814" y="4086186"/>
            <a:chExt cx="293891" cy="293891"/>
          </a:xfrm>
        </p:grpSpPr>
        <p:sp>
          <p:nvSpPr>
            <p:cNvPr id="9822" name="Google Shape;9822;p10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10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4" name="Google Shape;9824;p106"/>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06"/>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6" name="Google Shape;9826;p106"/>
          <p:cNvGrpSpPr/>
          <p:nvPr/>
        </p:nvGrpSpPr>
        <p:grpSpPr>
          <a:xfrm>
            <a:off x="7817018" y="2706762"/>
            <a:ext cx="622883" cy="621944"/>
            <a:chOff x="1187048" y="238125"/>
            <a:chExt cx="5256397" cy="5248476"/>
          </a:xfrm>
        </p:grpSpPr>
        <p:sp>
          <p:nvSpPr>
            <p:cNvPr id="9827" name="Google Shape;9827;p10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10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10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10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106"/>
          <p:cNvGrpSpPr/>
          <p:nvPr/>
        </p:nvGrpSpPr>
        <p:grpSpPr>
          <a:xfrm>
            <a:off x="2274123" y="2716370"/>
            <a:ext cx="1310987" cy="612407"/>
            <a:chOff x="238125" y="1188750"/>
            <a:chExt cx="7140450" cy="3335550"/>
          </a:xfrm>
        </p:grpSpPr>
        <p:sp>
          <p:nvSpPr>
            <p:cNvPr id="9832" name="Google Shape;9832;p10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0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10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10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10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106"/>
          <p:cNvGrpSpPr/>
          <p:nvPr/>
        </p:nvGrpSpPr>
        <p:grpSpPr>
          <a:xfrm>
            <a:off x="6599995" y="2706925"/>
            <a:ext cx="1110299" cy="621702"/>
            <a:chOff x="238125" y="1335475"/>
            <a:chExt cx="5418735" cy="3034175"/>
          </a:xfrm>
        </p:grpSpPr>
        <p:sp>
          <p:nvSpPr>
            <p:cNvPr id="9838" name="Google Shape;9838;p10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0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10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106"/>
          <p:cNvGrpSpPr/>
          <p:nvPr/>
        </p:nvGrpSpPr>
        <p:grpSpPr>
          <a:xfrm>
            <a:off x="5417655" y="2703822"/>
            <a:ext cx="1074451" cy="627181"/>
            <a:chOff x="5359127" y="2910889"/>
            <a:chExt cx="1097723" cy="640831"/>
          </a:xfrm>
        </p:grpSpPr>
        <p:grpSp>
          <p:nvGrpSpPr>
            <p:cNvPr id="9842" name="Google Shape;9842;p106"/>
            <p:cNvGrpSpPr/>
            <p:nvPr/>
          </p:nvGrpSpPr>
          <p:grpSpPr>
            <a:xfrm>
              <a:off x="5929791" y="3263088"/>
              <a:ext cx="527060" cy="287097"/>
              <a:chOff x="5929791" y="3263088"/>
              <a:chExt cx="527060" cy="287097"/>
            </a:xfrm>
          </p:grpSpPr>
          <p:sp>
            <p:nvSpPr>
              <p:cNvPr id="9843" name="Google Shape;9843;p10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44" name="Google Shape;9844;p10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45" name="Google Shape;9845;p106"/>
            <p:cNvGrpSpPr/>
            <p:nvPr/>
          </p:nvGrpSpPr>
          <p:grpSpPr>
            <a:xfrm>
              <a:off x="5359127" y="3263089"/>
              <a:ext cx="526428" cy="288631"/>
              <a:chOff x="5359127" y="3263089"/>
              <a:chExt cx="526428" cy="288631"/>
            </a:xfrm>
          </p:grpSpPr>
          <p:sp>
            <p:nvSpPr>
              <p:cNvPr id="9846" name="Google Shape;9846;p10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47" name="Google Shape;9847;p10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48" name="Google Shape;9848;p106"/>
            <p:cNvGrpSpPr/>
            <p:nvPr/>
          </p:nvGrpSpPr>
          <p:grpSpPr>
            <a:xfrm>
              <a:off x="5551525" y="2910889"/>
              <a:ext cx="520901" cy="610283"/>
              <a:chOff x="5551525" y="2910889"/>
              <a:chExt cx="520901" cy="610283"/>
            </a:xfrm>
          </p:grpSpPr>
          <p:sp>
            <p:nvSpPr>
              <p:cNvPr id="9849" name="Google Shape;9849;p10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50" name="Google Shape;9850;p10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51" name="Google Shape;9851;p106"/>
            <p:cNvGrpSpPr/>
            <p:nvPr/>
          </p:nvGrpSpPr>
          <p:grpSpPr>
            <a:xfrm>
              <a:off x="5743962" y="2919100"/>
              <a:ext cx="623674" cy="284502"/>
              <a:chOff x="5743962" y="2919100"/>
              <a:chExt cx="623674" cy="284502"/>
            </a:xfrm>
          </p:grpSpPr>
          <p:sp>
            <p:nvSpPr>
              <p:cNvPr id="9852" name="Google Shape;9852;p10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53" name="Google Shape;9853;p10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854" name="Google Shape;9854;p106"/>
          <p:cNvGrpSpPr/>
          <p:nvPr/>
        </p:nvGrpSpPr>
        <p:grpSpPr>
          <a:xfrm>
            <a:off x="7568868" y="1854534"/>
            <a:ext cx="874976" cy="719600"/>
            <a:chOff x="7608988" y="2093194"/>
            <a:chExt cx="817276" cy="672147"/>
          </a:xfrm>
        </p:grpSpPr>
        <p:cxnSp>
          <p:nvCxnSpPr>
            <p:cNvPr id="9855" name="Google Shape;9855;p10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56" name="Google Shape;9856;p10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57" name="Google Shape;9857;p10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58" name="Google Shape;9858;p10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59" name="Google Shape;9859;p10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860" name="Google Shape;9860;p10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861" name="Google Shape;9861;p106"/>
            <p:cNvGrpSpPr/>
            <p:nvPr/>
          </p:nvGrpSpPr>
          <p:grpSpPr>
            <a:xfrm>
              <a:off x="7721175" y="2093194"/>
              <a:ext cx="599587" cy="623846"/>
              <a:chOff x="7721175" y="2093194"/>
              <a:chExt cx="599587" cy="623846"/>
            </a:xfrm>
          </p:grpSpPr>
          <p:grpSp>
            <p:nvGrpSpPr>
              <p:cNvPr id="9862" name="Google Shape;9862;p106"/>
              <p:cNvGrpSpPr/>
              <p:nvPr/>
            </p:nvGrpSpPr>
            <p:grpSpPr>
              <a:xfrm>
                <a:off x="7721175" y="2093194"/>
                <a:ext cx="291605" cy="623846"/>
                <a:chOff x="9405575" y="2061418"/>
                <a:chExt cx="291605" cy="623846"/>
              </a:xfrm>
            </p:grpSpPr>
            <p:sp>
              <p:nvSpPr>
                <p:cNvPr id="9863" name="Google Shape;9863;p10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10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10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10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10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0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10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106"/>
              <p:cNvGrpSpPr/>
              <p:nvPr/>
            </p:nvGrpSpPr>
            <p:grpSpPr>
              <a:xfrm flipH="1">
                <a:off x="8029157" y="2093194"/>
                <a:ext cx="291605" cy="623846"/>
                <a:chOff x="9405575" y="2061418"/>
                <a:chExt cx="291605" cy="623846"/>
              </a:xfrm>
            </p:grpSpPr>
            <p:sp>
              <p:nvSpPr>
                <p:cNvPr id="9871" name="Google Shape;9871;p10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0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10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10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10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10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10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78" name="Google Shape;9878;p106"/>
          <p:cNvGrpSpPr/>
          <p:nvPr/>
        </p:nvGrpSpPr>
        <p:grpSpPr>
          <a:xfrm>
            <a:off x="4013304" y="970936"/>
            <a:ext cx="712557" cy="785901"/>
            <a:chOff x="4206459" y="1191441"/>
            <a:chExt cx="712557" cy="785901"/>
          </a:xfrm>
        </p:grpSpPr>
        <p:sp>
          <p:nvSpPr>
            <p:cNvPr id="9879" name="Google Shape;9879;p10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10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0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10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3" name="Google Shape;9883;p106"/>
            <p:cNvGrpSpPr/>
            <p:nvPr/>
          </p:nvGrpSpPr>
          <p:grpSpPr>
            <a:xfrm>
              <a:off x="4644280" y="1290523"/>
              <a:ext cx="143716" cy="29463"/>
              <a:chOff x="4644280" y="1290523"/>
              <a:chExt cx="143716" cy="29463"/>
            </a:xfrm>
          </p:grpSpPr>
          <p:sp>
            <p:nvSpPr>
              <p:cNvPr id="9884" name="Google Shape;9884;p10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0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0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10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106"/>
            <p:cNvGrpSpPr/>
            <p:nvPr/>
          </p:nvGrpSpPr>
          <p:grpSpPr>
            <a:xfrm>
              <a:off x="4356567" y="1191441"/>
              <a:ext cx="143690" cy="29488"/>
              <a:chOff x="4356567" y="1191441"/>
              <a:chExt cx="143690" cy="29488"/>
            </a:xfrm>
          </p:grpSpPr>
          <p:sp>
            <p:nvSpPr>
              <p:cNvPr id="9889" name="Google Shape;9889;p10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10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10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0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106"/>
            <p:cNvGrpSpPr/>
            <p:nvPr/>
          </p:nvGrpSpPr>
          <p:grpSpPr>
            <a:xfrm>
              <a:off x="4339009" y="1863727"/>
              <a:ext cx="143703" cy="29476"/>
              <a:chOff x="4339009" y="1863727"/>
              <a:chExt cx="143703" cy="29476"/>
            </a:xfrm>
          </p:grpSpPr>
          <p:sp>
            <p:nvSpPr>
              <p:cNvPr id="9894" name="Google Shape;9894;p10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0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0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10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106"/>
            <p:cNvGrpSpPr/>
            <p:nvPr/>
          </p:nvGrpSpPr>
          <p:grpSpPr>
            <a:xfrm>
              <a:off x="4206459" y="1607315"/>
              <a:ext cx="29539" cy="142899"/>
              <a:chOff x="4206459" y="1607315"/>
              <a:chExt cx="29539" cy="142899"/>
            </a:xfrm>
          </p:grpSpPr>
          <p:sp>
            <p:nvSpPr>
              <p:cNvPr id="9899" name="Google Shape;9899;p10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10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10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10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3" name="Google Shape;9903;p10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0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0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10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7" name="Google Shape;9907;p106"/>
            <p:cNvGrpSpPr/>
            <p:nvPr/>
          </p:nvGrpSpPr>
          <p:grpSpPr>
            <a:xfrm>
              <a:off x="4889463" y="1423737"/>
              <a:ext cx="29552" cy="142899"/>
              <a:chOff x="4889463" y="1423737"/>
              <a:chExt cx="29552" cy="142899"/>
            </a:xfrm>
          </p:grpSpPr>
          <p:sp>
            <p:nvSpPr>
              <p:cNvPr id="9908" name="Google Shape;9908;p10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10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10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10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106"/>
            <p:cNvGrpSpPr/>
            <p:nvPr/>
          </p:nvGrpSpPr>
          <p:grpSpPr>
            <a:xfrm>
              <a:off x="4771663" y="1876896"/>
              <a:ext cx="108651" cy="100447"/>
              <a:chOff x="4771663" y="1876896"/>
              <a:chExt cx="108651" cy="100447"/>
            </a:xfrm>
          </p:grpSpPr>
          <p:sp>
            <p:nvSpPr>
              <p:cNvPr id="9913" name="Google Shape;9913;p10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10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10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10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17" name="Google Shape;9917;p106"/>
          <p:cNvGrpSpPr/>
          <p:nvPr/>
        </p:nvGrpSpPr>
        <p:grpSpPr>
          <a:xfrm>
            <a:off x="4008780" y="1854159"/>
            <a:ext cx="791287" cy="720350"/>
            <a:chOff x="267375" y="1071875"/>
            <a:chExt cx="470500" cy="428550"/>
          </a:xfrm>
        </p:grpSpPr>
        <p:sp>
          <p:nvSpPr>
            <p:cNvPr id="9918" name="Google Shape;9918;p10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10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10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10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10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10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10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10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106"/>
          <p:cNvGrpSpPr/>
          <p:nvPr/>
        </p:nvGrpSpPr>
        <p:grpSpPr>
          <a:xfrm>
            <a:off x="709275" y="3498789"/>
            <a:ext cx="1408444" cy="673166"/>
            <a:chOff x="712664" y="3693287"/>
            <a:chExt cx="1460738" cy="698160"/>
          </a:xfrm>
        </p:grpSpPr>
        <p:grpSp>
          <p:nvGrpSpPr>
            <p:cNvPr id="9927" name="Google Shape;9927;p106"/>
            <p:cNvGrpSpPr/>
            <p:nvPr/>
          </p:nvGrpSpPr>
          <p:grpSpPr>
            <a:xfrm>
              <a:off x="1380079" y="4133090"/>
              <a:ext cx="234048" cy="258099"/>
              <a:chOff x="1380079" y="4133090"/>
              <a:chExt cx="234048" cy="258099"/>
            </a:xfrm>
          </p:grpSpPr>
          <p:sp>
            <p:nvSpPr>
              <p:cNvPr id="9928" name="Google Shape;9928;p10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10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10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106"/>
            <p:cNvGrpSpPr/>
            <p:nvPr/>
          </p:nvGrpSpPr>
          <p:grpSpPr>
            <a:xfrm>
              <a:off x="884610" y="3864082"/>
              <a:ext cx="1118566" cy="527275"/>
              <a:chOff x="890961" y="3865463"/>
              <a:chExt cx="1115221" cy="525698"/>
            </a:xfrm>
          </p:grpSpPr>
          <p:sp>
            <p:nvSpPr>
              <p:cNvPr id="9932" name="Google Shape;9932;p10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10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10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106"/>
            <p:cNvGrpSpPr/>
            <p:nvPr/>
          </p:nvGrpSpPr>
          <p:grpSpPr>
            <a:xfrm>
              <a:off x="712664" y="3693287"/>
              <a:ext cx="1460738" cy="698160"/>
              <a:chOff x="712664" y="3693025"/>
              <a:chExt cx="1460738" cy="698160"/>
            </a:xfrm>
          </p:grpSpPr>
          <p:sp>
            <p:nvSpPr>
              <p:cNvPr id="9936" name="Google Shape;9936;p10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10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10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10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10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10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2" name="Google Shape;9942;p106"/>
          <p:cNvGrpSpPr/>
          <p:nvPr/>
        </p:nvGrpSpPr>
        <p:grpSpPr>
          <a:xfrm>
            <a:off x="3146990" y="970936"/>
            <a:ext cx="795485" cy="738831"/>
            <a:chOff x="3348603" y="1236445"/>
            <a:chExt cx="749256" cy="695894"/>
          </a:xfrm>
        </p:grpSpPr>
        <p:grpSp>
          <p:nvGrpSpPr>
            <p:cNvPr id="9943" name="Google Shape;9943;p106"/>
            <p:cNvGrpSpPr/>
            <p:nvPr/>
          </p:nvGrpSpPr>
          <p:grpSpPr>
            <a:xfrm>
              <a:off x="3583779" y="1236445"/>
              <a:ext cx="293795" cy="285811"/>
              <a:chOff x="3750225" y="1774000"/>
              <a:chExt cx="149575" cy="145525"/>
            </a:xfrm>
          </p:grpSpPr>
          <p:sp>
            <p:nvSpPr>
              <p:cNvPr id="9944" name="Google Shape;9944;p10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10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106"/>
            <p:cNvGrpSpPr/>
            <p:nvPr/>
          </p:nvGrpSpPr>
          <p:grpSpPr>
            <a:xfrm>
              <a:off x="3775534" y="1462599"/>
              <a:ext cx="322325" cy="285958"/>
              <a:chOff x="3847850" y="1889150"/>
              <a:chExt cx="164100" cy="145600"/>
            </a:xfrm>
          </p:grpSpPr>
          <p:sp>
            <p:nvSpPr>
              <p:cNvPr id="9947" name="Google Shape;9947;p10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10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106"/>
            <p:cNvGrpSpPr/>
            <p:nvPr/>
          </p:nvGrpSpPr>
          <p:grpSpPr>
            <a:xfrm>
              <a:off x="3545329" y="1646528"/>
              <a:ext cx="293746" cy="285811"/>
              <a:chOff x="3730650" y="1982800"/>
              <a:chExt cx="149550" cy="145525"/>
            </a:xfrm>
          </p:grpSpPr>
          <p:sp>
            <p:nvSpPr>
              <p:cNvPr id="9950" name="Google Shape;9950;p10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10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106"/>
            <p:cNvGrpSpPr/>
            <p:nvPr/>
          </p:nvGrpSpPr>
          <p:grpSpPr>
            <a:xfrm>
              <a:off x="3348603" y="1415046"/>
              <a:ext cx="294384" cy="284387"/>
              <a:chOff x="3630494" y="1864938"/>
              <a:chExt cx="149875" cy="144800"/>
            </a:xfrm>
          </p:grpSpPr>
          <p:sp>
            <p:nvSpPr>
              <p:cNvPr id="9953" name="Google Shape;9953;p10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10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55" name="Google Shape;9955;p106"/>
          <p:cNvGrpSpPr/>
          <p:nvPr/>
        </p:nvGrpSpPr>
        <p:grpSpPr>
          <a:xfrm>
            <a:off x="2268517" y="3493832"/>
            <a:ext cx="1324924" cy="678083"/>
            <a:chOff x="2413923" y="3711366"/>
            <a:chExt cx="1374117" cy="703260"/>
          </a:xfrm>
        </p:grpSpPr>
        <p:grpSp>
          <p:nvGrpSpPr>
            <p:cNvPr id="9956" name="Google Shape;9956;p106"/>
            <p:cNvGrpSpPr/>
            <p:nvPr/>
          </p:nvGrpSpPr>
          <p:grpSpPr>
            <a:xfrm>
              <a:off x="2413923" y="3711366"/>
              <a:ext cx="1374117" cy="703260"/>
              <a:chOff x="2413923" y="3711366"/>
              <a:chExt cx="1374117" cy="703260"/>
            </a:xfrm>
          </p:grpSpPr>
          <p:sp>
            <p:nvSpPr>
              <p:cNvPr id="9957" name="Google Shape;9957;p10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8" name="Google Shape;9958;p106"/>
              <p:cNvGrpSpPr/>
              <p:nvPr/>
            </p:nvGrpSpPr>
            <p:grpSpPr>
              <a:xfrm>
                <a:off x="2600284" y="3808654"/>
                <a:ext cx="234506" cy="138009"/>
                <a:chOff x="2600284" y="3808654"/>
                <a:chExt cx="234506" cy="138009"/>
              </a:xfrm>
            </p:grpSpPr>
            <p:sp>
              <p:nvSpPr>
                <p:cNvPr id="9959" name="Google Shape;9959;p10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60" name="Google Shape;9960;p10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61" name="Google Shape;9961;p106"/>
              <p:cNvGrpSpPr/>
              <p:nvPr/>
            </p:nvGrpSpPr>
            <p:grpSpPr>
              <a:xfrm>
                <a:off x="3359659" y="3805664"/>
                <a:ext cx="232294" cy="141000"/>
                <a:chOff x="3359659" y="3805664"/>
                <a:chExt cx="232294" cy="141000"/>
              </a:xfrm>
            </p:grpSpPr>
            <p:sp>
              <p:nvSpPr>
                <p:cNvPr id="9962" name="Google Shape;9962;p10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63" name="Google Shape;9963;p10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64" name="Google Shape;9964;p106"/>
              <p:cNvGrpSpPr/>
              <p:nvPr/>
            </p:nvGrpSpPr>
            <p:grpSpPr>
              <a:xfrm>
                <a:off x="3067316" y="3711366"/>
                <a:ext cx="66900" cy="166809"/>
                <a:chOff x="3067316" y="3711366"/>
                <a:chExt cx="66900" cy="166809"/>
              </a:xfrm>
            </p:grpSpPr>
            <p:sp>
              <p:nvSpPr>
                <p:cNvPr id="9965" name="Google Shape;9965;p10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66" name="Google Shape;9966;p10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67" name="Google Shape;9967;p106"/>
              <p:cNvGrpSpPr/>
              <p:nvPr/>
            </p:nvGrpSpPr>
            <p:grpSpPr>
              <a:xfrm>
                <a:off x="2413923" y="4058666"/>
                <a:ext cx="224119" cy="66900"/>
                <a:chOff x="2413923" y="4058666"/>
                <a:chExt cx="224119" cy="66900"/>
              </a:xfrm>
            </p:grpSpPr>
            <p:sp>
              <p:nvSpPr>
                <p:cNvPr id="9968" name="Google Shape;9968;p10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69" name="Google Shape;9969;p10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70" name="Google Shape;9970;p106"/>
              <p:cNvGrpSpPr/>
              <p:nvPr/>
            </p:nvGrpSpPr>
            <p:grpSpPr>
              <a:xfrm>
                <a:off x="3564643" y="4058666"/>
                <a:ext cx="223397" cy="66900"/>
                <a:chOff x="3564643" y="4058666"/>
                <a:chExt cx="223397" cy="66900"/>
              </a:xfrm>
            </p:grpSpPr>
            <p:sp>
              <p:nvSpPr>
                <p:cNvPr id="9971" name="Google Shape;9971;p10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2" name="Google Shape;9972;p10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973" name="Google Shape;9973;p106"/>
            <p:cNvGrpSpPr/>
            <p:nvPr/>
          </p:nvGrpSpPr>
          <p:grpSpPr>
            <a:xfrm>
              <a:off x="2633353" y="3965763"/>
              <a:ext cx="933975" cy="445687"/>
              <a:chOff x="2633353" y="3965763"/>
              <a:chExt cx="933975" cy="445687"/>
            </a:xfrm>
          </p:grpSpPr>
          <p:sp>
            <p:nvSpPr>
              <p:cNvPr id="9974" name="Google Shape;9974;p10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10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76" name="Google Shape;9976;p106"/>
          <p:cNvGrpSpPr/>
          <p:nvPr/>
        </p:nvGrpSpPr>
        <p:grpSpPr>
          <a:xfrm>
            <a:off x="6392789" y="1044380"/>
            <a:ext cx="1131087" cy="587383"/>
            <a:chOff x="238125" y="999450"/>
            <a:chExt cx="7140700" cy="3708225"/>
          </a:xfrm>
        </p:grpSpPr>
        <p:sp>
          <p:nvSpPr>
            <p:cNvPr id="9977" name="Google Shape;9977;p10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10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10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10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10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10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10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10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10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106"/>
          <p:cNvGrpSpPr/>
          <p:nvPr/>
        </p:nvGrpSpPr>
        <p:grpSpPr>
          <a:xfrm>
            <a:off x="3744240" y="3493874"/>
            <a:ext cx="1375854" cy="678131"/>
            <a:chOff x="3913765" y="3641905"/>
            <a:chExt cx="1522805" cy="750560"/>
          </a:xfrm>
        </p:grpSpPr>
        <p:grpSp>
          <p:nvGrpSpPr>
            <p:cNvPr id="9987" name="Google Shape;9987;p106"/>
            <p:cNvGrpSpPr/>
            <p:nvPr/>
          </p:nvGrpSpPr>
          <p:grpSpPr>
            <a:xfrm>
              <a:off x="3913765" y="3997002"/>
              <a:ext cx="1522805" cy="395463"/>
              <a:chOff x="3913765" y="3997002"/>
              <a:chExt cx="1522805" cy="395463"/>
            </a:xfrm>
          </p:grpSpPr>
          <p:grpSp>
            <p:nvGrpSpPr>
              <p:cNvPr id="9988" name="Google Shape;9988;p106"/>
              <p:cNvGrpSpPr/>
              <p:nvPr/>
            </p:nvGrpSpPr>
            <p:grpSpPr>
              <a:xfrm>
                <a:off x="3913765" y="4138659"/>
                <a:ext cx="507602" cy="253806"/>
                <a:chOff x="3913765" y="4138659"/>
                <a:chExt cx="507602" cy="253806"/>
              </a:xfrm>
            </p:grpSpPr>
            <p:sp>
              <p:nvSpPr>
                <p:cNvPr id="9989" name="Google Shape;9989;p10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10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991" name="Google Shape;9991;p106"/>
              <p:cNvGrpSpPr/>
              <p:nvPr/>
            </p:nvGrpSpPr>
            <p:grpSpPr>
              <a:xfrm>
                <a:off x="4421361" y="3997002"/>
                <a:ext cx="507618" cy="395463"/>
                <a:chOff x="4421361" y="3997002"/>
                <a:chExt cx="507618" cy="395463"/>
              </a:xfrm>
            </p:grpSpPr>
            <p:sp>
              <p:nvSpPr>
                <p:cNvPr id="9992" name="Google Shape;9992;p10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0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106"/>
              <p:cNvGrpSpPr/>
              <p:nvPr/>
            </p:nvGrpSpPr>
            <p:grpSpPr>
              <a:xfrm>
                <a:off x="4928973" y="4189418"/>
                <a:ext cx="507596" cy="203047"/>
                <a:chOff x="4928973" y="4189418"/>
                <a:chExt cx="507596" cy="203047"/>
              </a:xfrm>
            </p:grpSpPr>
            <p:sp>
              <p:nvSpPr>
                <p:cNvPr id="9995" name="Google Shape;9995;p10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10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97" name="Google Shape;9997;p106"/>
            <p:cNvGrpSpPr/>
            <p:nvPr/>
          </p:nvGrpSpPr>
          <p:grpSpPr>
            <a:xfrm>
              <a:off x="4482186" y="3641905"/>
              <a:ext cx="397605" cy="349784"/>
              <a:chOff x="2906375" y="1159725"/>
              <a:chExt cx="1860575" cy="1636800"/>
            </a:xfrm>
          </p:grpSpPr>
          <p:sp>
            <p:nvSpPr>
              <p:cNvPr id="9998" name="Google Shape;9998;p10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10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10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10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02" name="Google Shape;10002;p106"/>
          <p:cNvGrpSpPr/>
          <p:nvPr/>
        </p:nvGrpSpPr>
        <p:grpSpPr>
          <a:xfrm>
            <a:off x="6528949" y="1853801"/>
            <a:ext cx="940737" cy="721067"/>
            <a:chOff x="6599718" y="2068734"/>
            <a:chExt cx="940737" cy="721067"/>
          </a:xfrm>
        </p:grpSpPr>
        <p:sp>
          <p:nvSpPr>
            <p:cNvPr id="10003" name="Google Shape;10003;p10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10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10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10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10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10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106"/>
            <p:cNvGrpSpPr/>
            <p:nvPr/>
          </p:nvGrpSpPr>
          <p:grpSpPr>
            <a:xfrm>
              <a:off x="6836957" y="2068734"/>
              <a:ext cx="461892" cy="721067"/>
              <a:chOff x="6836957" y="2068734"/>
              <a:chExt cx="461892" cy="721067"/>
            </a:xfrm>
          </p:grpSpPr>
          <p:sp>
            <p:nvSpPr>
              <p:cNvPr id="10010" name="Google Shape;10010;p10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10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10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10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0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10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6" name="Google Shape;10016;p106"/>
              <p:cNvGrpSpPr/>
              <p:nvPr/>
            </p:nvGrpSpPr>
            <p:grpSpPr>
              <a:xfrm>
                <a:off x="6836957" y="2068734"/>
                <a:ext cx="461892" cy="721067"/>
                <a:chOff x="6836957" y="2068734"/>
                <a:chExt cx="461892" cy="721067"/>
              </a:xfrm>
            </p:grpSpPr>
            <p:sp>
              <p:nvSpPr>
                <p:cNvPr id="10017" name="Google Shape;10017;p10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10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0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10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10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10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10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024" name="Google Shape;10024;p106"/>
          <p:cNvGrpSpPr/>
          <p:nvPr/>
        </p:nvGrpSpPr>
        <p:grpSpPr>
          <a:xfrm>
            <a:off x="2412267" y="1858147"/>
            <a:ext cx="712577" cy="712374"/>
            <a:chOff x="2559249" y="2069323"/>
            <a:chExt cx="685566" cy="685634"/>
          </a:xfrm>
        </p:grpSpPr>
        <p:sp>
          <p:nvSpPr>
            <p:cNvPr id="10025" name="Google Shape;10025;p10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10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10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10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0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10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10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0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0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10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10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0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10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106"/>
          <p:cNvGrpSpPr/>
          <p:nvPr/>
        </p:nvGrpSpPr>
        <p:grpSpPr>
          <a:xfrm>
            <a:off x="7594705" y="970936"/>
            <a:ext cx="845645" cy="711911"/>
            <a:chOff x="951975" y="315800"/>
            <a:chExt cx="5860325" cy="4933550"/>
          </a:xfrm>
        </p:grpSpPr>
        <p:sp>
          <p:nvSpPr>
            <p:cNvPr id="10039" name="Google Shape;10039;p10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10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10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10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10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10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10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10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106"/>
          <p:cNvGrpSpPr/>
          <p:nvPr/>
        </p:nvGrpSpPr>
        <p:grpSpPr>
          <a:xfrm>
            <a:off x="3691834" y="2707045"/>
            <a:ext cx="1617932" cy="621724"/>
            <a:chOff x="3862800" y="3038525"/>
            <a:chExt cx="1329006" cy="510698"/>
          </a:xfrm>
        </p:grpSpPr>
        <p:sp>
          <p:nvSpPr>
            <p:cNvPr id="10048" name="Google Shape;10048;p10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10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0" name="Google Shape;10050;p106"/>
            <p:cNvGrpSpPr/>
            <p:nvPr/>
          </p:nvGrpSpPr>
          <p:grpSpPr>
            <a:xfrm>
              <a:off x="3967075" y="3040337"/>
              <a:ext cx="1019927" cy="402126"/>
              <a:chOff x="3967075" y="3040337"/>
              <a:chExt cx="1019927" cy="402126"/>
            </a:xfrm>
          </p:grpSpPr>
          <p:sp>
            <p:nvSpPr>
              <p:cNvPr id="10051" name="Google Shape;10051;p10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10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106"/>
            <p:cNvGrpSpPr/>
            <p:nvPr/>
          </p:nvGrpSpPr>
          <p:grpSpPr>
            <a:xfrm>
              <a:off x="4186700" y="3040337"/>
              <a:ext cx="390475" cy="183289"/>
              <a:chOff x="4186700" y="3040337"/>
              <a:chExt cx="390475" cy="183289"/>
            </a:xfrm>
          </p:grpSpPr>
          <p:sp>
            <p:nvSpPr>
              <p:cNvPr id="10054" name="Google Shape;10054;p10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10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106"/>
            <p:cNvGrpSpPr/>
            <p:nvPr/>
          </p:nvGrpSpPr>
          <p:grpSpPr>
            <a:xfrm>
              <a:off x="4073727" y="3040337"/>
              <a:ext cx="697794" cy="296263"/>
              <a:chOff x="4073727" y="3040337"/>
              <a:chExt cx="697794" cy="296263"/>
            </a:xfrm>
          </p:grpSpPr>
          <p:sp>
            <p:nvSpPr>
              <p:cNvPr id="10057" name="Google Shape;10057;p10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10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106"/>
            <p:cNvGrpSpPr/>
            <p:nvPr/>
          </p:nvGrpSpPr>
          <p:grpSpPr>
            <a:xfrm>
              <a:off x="3862800" y="3038525"/>
              <a:ext cx="1329006" cy="510698"/>
              <a:chOff x="3862800" y="3038525"/>
              <a:chExt cx="1329006" cy="510698"/>
            </a:xfrm>
          </p:grpSpPr>
          <p:sp>
            <p:nvSpPr>
              <p:cNvPr id="10060" name="Google Shape;10060;p10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10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62" name="Google Shape;10062;p106"/>
          <p:cNvGrpSpPr/>
          <p:nvPr/>
        </p:nvGrpSpPr>
        <p:grpSpPr>
          <a:xfrm>
            <a:off x="700156" y="970936"/>
            <a:ext cx="883205" cy="775176"/>
            <a:chOff x="649648" y="271400"/>
            <a:chExt cx="6215377" cy="5455143"/>
          </a:xfrm>
        </p:grpSpPr>
        <p:sp>
          <p:nvSpPr>
            <p:cNvPr id="10063" name="Google Shape;10063;p10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10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10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10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10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10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10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10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10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10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10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10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106"/>
          <p:cNvGrpSpPr/>
          <p:nvPr/>
        </p:nvGrpSpPr>
        <p:grpSpPr>
          <a:xfrm>
            <a:off x="2308457" y="970936"/>
            <a:ext cx="767704" cy="815489"/>
            <a:chOff x="2499700" y="1135950"/>
            <a:chExt cx="732402" cy="777990"/>
          </a:xfrm>
        </p:grpSpPr>
        <p:grpSp>
          <p:nvGrpSpPr>
            <p:cNvPr id="10076" name="Google Shape;10076;p106"/>
            <p:cNvGrpSpPr/>
            <p:nvPr/>
          </p:nvGrpSpPr>
          <p:grpSpPr>
            <a:xfrm>
              <a:off x="2499700" y="1135950"/>
              <a:ext cx="732402" cy="694705"/>
              <a:chOff x="2499700" y="1135950"/>
              <a:chExt cx="732402" cy="694705"/>
            </a:xfrm>
          </p:grpSpPr>
          <p:sp>
            <p:nvSpPr>
              <p:cNvPr id="10077" name="Google Shape;10077;p10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10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0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10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10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10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0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0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0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0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10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10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10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0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0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10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10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0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10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10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10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0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10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10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10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10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0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106"/>
            <p:cNvGrpSpPr/>
            <p:nvPr/>
          </p:nvGrpSpPr>
          <p:grpSpPr>
            <a:xfrm>
              <a:off x="2517909" y="1188726"/>
              <a:ext cx="702702" cy="725214"/>
              <a:chOff x="2517909" y="1188726"/>
              <a:chExt cx="702702" cy="725214"/>
            </a:xfrm>
          </p:grpSpPr>
          <p:sp>
            <p:nvSpPr>
              <p:cNvPr id="10105" name="Google Shape;10105;p10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10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10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10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0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10" name="Google Shape;10110;p106"/>
          <p:cNvGrpSpPr/>
          <p:nvPr/>
        </p:nvGrpSpPr>
        <p:grpSpPr>
          <a:xfrm>
            <a:off x="1654189" y="970936"/>
            <a:ext cx="583439" cy="870229"/>
            <a:chOff x="1716825" y="1121550"/>
            <a:chExt cx="622800" cy="928938"/>
          </a:xfrm>
        </p:grpSpPr>
        <p:grpSp>
          <p:nvGrpSpPr>
            <p:cNvPr id="10111" name="Google Shape;10111;p106"/>
            <p:cNvGrpSpPr/>
            <p:nvPr/>
          </p:nvGrpSpPr>
          <p:grpSpPr>
            <a:xfrm>
              <a:off x="1716825" y="1121550"/>
              <a:ext cx="622800" cy="928938"/>
              <a:chOff x="1716825" y="1121550"/>
              <a:chExt cx="622800" cy="928938"/>
            </a:xfrm>
          </p:grpSpPr>
          <p:cxnSp>
            <p:nvCxnSpPr>
              <p:cNvPr id="10112" name="Google Shape;10112;p10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113" name="Google Shape;10113;p10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106"/>
            <p:cNvGrpSpPr/>
            <p:nvPr/>
          </p:nvGrpSpPr>
          <p:grpSpPr>
            <a:xfrm>
              <a:off x="1768050" y="1172775"/>
              <a:ext cx="520200" cy="832000"/>
              <a:chOff x="1768050" y="1172775"/>
              <a:chExt cx="520200" cy="832000"/>
            </a:xfrm>
          </p:grpSpPr>
          <p:cxnSp>
            <p:nvCxnSpPr>
              <p:cNvPr id="10115" name="Google Shape;10115;p10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116" name="Google Shape;10116;p10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106"/>
            <p:cNvGrpSpPr/>
            <p:nvPr/>
          </p:nvGrpSpPr>
          <p:grpSpPr>
            <a:xfrm>
              <a:off x="1820100" y="1225475"/>
              <a:ext cx="416400" cy="729575"/>
              <a:chOff x="1820100" y="1225475"/>
              <a:chExt cx="416400" cy="729575"/>
            </a:xfrm>
          </p:grpSpPr>
          <p:cxnSp>
            <p:nvCxnSpPr>
              <p:cNvPr id="10118" name="Google Shape;10118;p10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119" name="Google Shape;10119;p10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106"/>
            <p:cNvGrpSpPr/>
            <p:nvPr/>
          </p:nvGrpSpPr>
          <p:grpSpPr>
            <a:xfrm>
              <a:off x="1874250" y="1278825"/>
              <a:ext cx="308100" cy="605275"/>
              <a:chOff x="1874250" y="1278825"/>
              <a:chExt cx="308100" cy="605275"/>
            </a:xfrm>
          </p:grpSpPr>
          <p:cxnSp>
            <p:nvCxnSpPr>
              <p:cNvPr id="10121" name="Google Shape;10121;p10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122" name="Google Shape;10122;p10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3" name="Google Shape;10123;p10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106"/>
          <p:cNvGrpSpPr/>
          <p:nvPr/>
        </p:nvGrpSpPr>
        <p:grpSpPr>
          <a:xfrm>
            <a:off x="1574012" y="1857258"/>
            <a:ext cx="739072" cy="714152"/>
            <a:chOff x="4334725" y="1355875"/>
            <a:chExt cx="3106650" cy="3001900"/>
          </a:xfrm>
        </p:grpSpPr>
        <p:grpSp>
          <p:nvGrpSpPr>
            <p:cNvPr id="10125" name="Google Shape;10125;p106"/>
            <p:cNvGrpSpPr/>
            <p:nvPr/>
          </p:nvGrpSpPr>
          <p:grpSpPr>
            <a:xfrm>
              <a:off x="4516050" y="1724875"/>
              <a:ext cx="2693725" cy="2632900"/>
              <a:chOff x="4516050" y="1724875"/>
              <a:chExt cx="2693725" cy="2632900"/>
            </a:xfrm>
          </p:grpSpPr>
          <p:sp>
            <p:nvSpPr>
              <p:cNvPr id="10126" name="Google Shape;10126;p10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0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10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106"/>
            <p:cNvGrpSpPr/>
            <p:nvPr/>
          </p:nvGrpSpPr>
          <p:grpSpPr>
            <a:xfrm>
              <a:off x="4334725" y="1355875"/>
              <a:ext cx="3106650" cy="2709650"/>
              <a:chOff x="4334725" y="1355875"/>
              <a:chExt cx="3106650" cy="2709650"/>
            </a:xfrm>
          </p:grpSpPr>
          <p:sp>
            <p:nvSpPr>
              <p:cNvPr id="10130" name="Google Shape;10130;p10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10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10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33" name="Google Shape;10133;p106"/>
          <p:cNvGrpSpPr/>
          <p:nvPr/>
        </p:nvGrpSpPr>
        <p:grpSpPr>
          <a:xfrm>
            <a:off x="7690961" y="3488029"/>
            <a:ext cx="312074" cy="684173"/>
            <a:chOff x="7645573" y="3754300"/>
            <a:chExt cx="293855" cy="644170"/>
          </a:xfrm>
        </p:grpSpPr>
        <p:sp>
          <p:nvSpPr>
            <p:cNvPr id="10134" name="Google Shape;10134;p10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10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106"/>
          <p:cNvGrpSpPr/>
          <p:nvPr/>
        </p:nvGrpSpPr>
        <p:grpSpPr>
          <a:xfrm>
            <a:off x="5612949" y="970936"/>
            <a:ext cx="709011" cy="739359"/>
            <a:chOff x="5830645" y="1256617"/>
            <a:chExt cx="530340" cy="553040"/>
          </a:xfrm>
        </p:grpSpPr>
        <p:grpSp>
          <p:nvGrpSpPr>
            <p:cNvPr id="10137" name="Google Shape;10137;p106"/>
            <p:cNvGrpSpPr/>
            <p:nvPr/>
          </p:nvGrpSpPr>
          <p:grpSpPr>
            <a:xfrm>
              <a:off x="5830645" y="1256617"/>
              <a:ext cx="259743" cy="269909"/>
              <a:chOff x="5830645" y="1256617"/>
              <a:chExt cx="259743" cy="269909"/>
            </a:xfrm>
          </p:grpSpPr>
          <p:sp>
            <p:nvSpPr>
              <p:cNvPr id="10138" name="Google Shape;10138;p10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10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106"/>
            <p:cNvGrpSpPr/>
            <p:nvPr/>
          </p:nvGrpSpPr>
          <p:grpSpPr>
            <a:xfrm>
              <a:off x="6101293" y="1256617"/>
              <a:ext cx="259692" cy="269909"/>
              <a:chOff x="6101293" y="1256617"/>
              <a:chExt cx="259692" cy="269909"/>
            </a:xfrm>
          </p:grpSpPr>
          <p:sp>
            <p:nvSpPr>
              <p:cNvPr id="10141" name="Google Shape;10141;p10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10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106"/>
            <p:cNvGrpSpPr/>
            <p:nvPr/>
          </p:nvGrpSpPr>
          <p:grpSpPr>
            <a:xfrm>
              <a:off x="5830645" y="1539749"/>
              <a:ext cx="259692" cy="269909"/>
              <a:chOff x="5830645" y="1539749"/>
              <a:chExt cx="259692" cy="269909"/>
            </a:xfrm>
          </p:grpSpPr>
          <p:sp>
            <p:nvSpPr>
              <p:cNvPr id="10144" name="Google Shape;10144;p10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10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106"/>
            <p:cNvGrpSpPr/>
            <p:nvPr/>
          </p:nvGrpSpPr>
          <p:grpSpPr>
            <a:xfrm>
              <a:off x="6101293" y="1539749"/>
              <a:ext cx="259692" cy="269909"/>
              <a:chOff x="6101293" y="1539749"/>
              <a:chExt cx="259692" cy="269909"/>
            </a:xfrm>
          </p:grpSpPr>
          <p:sp>
            <p:nvSpPr>
              <p:cNvPr id="10147" name="Google Shape;10147;p10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10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9" name="Google Shape;10149;p10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106"/>
          <p:cNvGrpSpPr/>
          <p:nvPr/>
        </p:nvGrpSpPr>
        <p:grpSpPr>
          <a:xfrm>
            <a:off x="714444" y="2707052"/>
            <a:ext cx="1452955" cy="621360"/>
            <a:chOff x="732422" y="2990152"/>
            <a:chExt cx="1337773" cy="572102"/>
          </a:xfrm>
        </p:grpSpPr>
        <p:sp>
          <p:nvSpPr>
            <p:cNvPr id="10151" name="Google Shape;10151;p10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10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10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0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0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0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48"/>
          <p:cNvSpPr txBox="1">
            <a:spLocks noGrp="1"/>
          </p:cNvSpPr>
          <p:nvPr>
            <p:ph type="title"/>
          </p:nvPr>
        </p:nvSpPr>
        <p:spPr>
          <a:xfrm>
            <a:off x="4715875" y="1332162"/>
            <a:ext cx="3436500" cy="124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t-IT" dirty="0">
                <a:solidFill>
                  <a:schemeClr val="accent4"/>
                </a:solidFill>
              </a:rPr>
              <a:t>Pr</a:t>
            </a:r>
            <a:r>
              <a:rPr lang="en" dirty="0" err="1">
                <a:solidFill>
                  <a:schemeClr val="accent4"/>
                </a:solidFill>
              </a:rPr>
              <a:t>oject</a:t>
            </a:r>
            <a:r>
              <a:rPr lang="en" dirty="0">
                <a:solidFill>
                  <a:schemeClr val="accent4"/>
                </a:solidFill>
              </a:rPr>
              <a:t> details</a:t>
            </a:r>
            <a:endParaRPr dirty="0">
              <a:solidFill>
                <a:schemeClr val="lt2"/>
              </a:solidFill>
            </a:endParaRPr>
          </a:p>
        </p:txBody>
      </p:sp>
      <p:sp>
        <p:nvSpPr>
          <p:cNvPr id="1112" name="Google Shape;1112;p48"/>
          <p:cNvSpPr txBox="1">
            <a:spLocks noGrp="1"/>
          </p:cNvSpPr>
          <p:nvPr>
            <p:ph type="subTitle" idx="1"/>
          </p:nvPr>
        </p:nvSpPr>
        <p:spPr>
          <a:xfrm>
            <a:off x="4715875" y="2637600"/>
            <a:ext cx="3436500" cy="153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project </a:t>
            </a:r>
            <a:r>
              <a:rPr lang="it-IT" dirty="0" err="1"/>
              <a:t>is</a:t>
            </a:r>
            <a:r>
              <a:rPr lang="it-IT" dirty="0"/>
              <a:t> </a:t>
            </a:r>
            <a:r>
              <a:rPr lang="it-IT" dirty="0" err="1"/>
              <a:t>divided</a:t>
            </a:r>
            <a:r>
              <a:rPr lang="it-IT" dirty="0"/>
              <a:t> in </a:t>
            </a:r>
            <a:r>
              <a:rPr lang="it-IT" dirty="0" err="1"/>
              <a:t>two</a:t>
            </a:r>
            <a:r>
              <a:rPr lang="it-IT" dirty="0"/>
              <a:t> tasks:</a:t>
            </a:r>
          </a:p>
          <a:p>
            <a:pPr marL="457200" lvl="0" indent="-304800" algn="l" rtl="0">
              <a:spcBef>
                <a:spcPts val="1000"/>
              </a:spcBef>
              <a:spcAft>
                <a:spcPts val="0"/>
              </a:spcAft>
              <a:buClr>
                <a:schemeClr val="dk2"/>
              </a:buClr>
              <a:buSzPts val="1200"/>
              <a:buFont typeface="Assistant"/>
              <a:buChar char="■"/>
            </a:pPr>
            <a:r>
              <a:rPr lang="it-IT" sz="1600" dirty="0">
                <a:uFill>
                  <a:noFill/>
                </a:uFill>
              </a:rPr>
              <a:t>Text </a:t>
            </a:r>
            <a:r>
              <a:rPr lang="it-IT" sz="1600" dirty="0" err="1">
                <a:uFill>
                  <a:noFill/>
                </a:uFill>
              </a:rPr>
              <a:t>classification</a:t>
            </a:r>
            <a:endParaRPr lang="it-IT" sz="1600" dirty="0"/>
          </a:p>
          <a:p>
            <a:pPr marL="457200" lvl="0" indent="-304800" algn="l" rtl="0">
              <a:spcBef>
                <a:spcPts val="0"/>
              </a:spcBef>
              <a:spcAft>
                <a:spcPts val="0"/>
              </a:spcAft>
              <a:buClr>
                <a:schemeClr val="dk2"/>
              </a:buClr>
              <a:buSzPts val="1200"/>
              <a:buFont typeface="Assistant"/>
              <a:buChar char="■"/>
            </a:pPr>
            <a:r>
              <a:rPr lang="it-IT" sz="1600" dirty="0">
                <a:uFill>
                  <a:noFill/>
                </a:uFill>
              </a:rPr>
              <a:t>Text clustering</a:t>
            </a:r>
            <a:endParaRPr lang="it-IT" dirty="0"/>
          </a:p>
          <a:p>
            <a:pPr marL="0" lvl="0" indent="0" algn="l" rtl="0">
              <a:spcBef>
                <a:spcPts val="0"/>
              </a:spcBef>
              <a:spcAft>
                <a:spcPts val="0"/>
              </a:spcAft>
              <a:buNone/>
            </a:pPr>
            <a:endParaRPr lang="it-IT" dirty="0"/>
          </a:p>
          <a:p>
            <a:pPr marL="285750" lvl="0" indent="-285750" algn="l" rtl="0">
              <a:spcBef>
                <a:spcPts val="0"/>
              </a:spcBef>
              <a:spcAft>
                <a:spcPts val="0"/>
              </a:spcAft>
              <a:buFont typeface="Arial" panose="020B0604020202020204" pitchFamily="34" charset="0"/>
              <a:buChar char="•"/>
            </a:pPr>
            <a:endParaRPr dirty="0"/>
          </a:p>
        </p:txBody>
      </p:sp>
      <p:grpSp>
        <p:nvGrpSpPr>
          <p:cNvPr id="1113" name="Google Shape;1113;p48"/>
          <p:cNvGrpSpPr/>
          <p:nvPr/>
        </p:nvGrpSpPr>
        <p:grpSpPr>
          <a:xfrm>
            <a:off x="516854" y="902877"/>
            <a:ext cx="3697846" cy="3337747"/>
            <a:chOff x="1740732" y="712175"/>
            <a:chExt cx="4287854" cy="3870300"/>
          </a:xfrm>
        </p:grpSpPr>
        <p:grpSp>
          <p:nvGrpSpPr>
            <p:cNvPr id="1114" name="Google Shape;1114;p48"/>
            <p:cNvGrpSpPr/>
            <p:nvPr/>
          </p:nvGrpSpPr>
          <p:grpSpPr>
            <a:xfrm>
              <a:off x="2341558" y="712175"/>
              <a:ext cx="3381042" cy="3870300"/>
              <a:chOff x="2341558" y="712175"/>
              <a:chExt cx="3381042" cy="3870300"/>
            </a:xfrm>
          </p:grpSpPr>
          <p:cxnSp>
            <p:nvCxnSpPr>
              <p:cNvPr id="1115" name="Google Shape;1115;p48"/>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6" name="Google Shape;1116;p48"/>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7" name="Google Shape;1117;p48"/>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8" name="Google Shape;1118;p48"/>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9" name="Google Shape;1119;p48"/>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20" name="Google Shape;1120;p48"/>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1121" name="Google Shape;1121;p48"/>
            <p:cNvGrpSpPr/>
            <p:nvPr/>
          </p:nvGrpSpPr>
          <p:grpSpPr>
            <a:xfrm rot="5400000">
              <a:off x="2532242" y="516414"/>
              <a:ext cx="2704835" cy="4287854"/>
              <a:chOff x="2341561" y="712175"/>
              <a:chExt cx="2704835" cy="3535500"/>
            </a:xfrm>
          </p:grpSpPr>
          <p:cxnSp>
            <p:nvCxnSpPr>
              <p:cNvPr id="1122" name="Google Shape;1122;p48"/>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48"/>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4" name="Google Shape;1124;p48"/>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5" name="Google Shape;1125;p48"/>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6" name="Google Shape;1126;p48"/>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1127" name="Google Shape;1127;p48"/>
          <p:cNvGrpSpPr/>
          <p:nvPr/>
        </p:nvGrpSpPr>
        <p:grpSpPr>
          <a:xfrm>
            <a:off x="1075024" y="2616028"/>
            <a:ext cx="1081611" cy="1083828"/>
            <a:chOff x="1200100" y="2959772"/>
            <a:chExt cx="791230" cy="792793"/>
          </a:xfrm>
        </p:grpSpPr>
        <p:sp>
          <p:nvSpPr>
            <p:cNvPr id="1128" name="Google Shape;1128;p48"/>
            <p:cNvSpPr/>
            <p:nvPr/>
          </p:nvSpPr>
          <p:spPr>
            <a:xfrm>
              <a:off x="1593763" y="2959772"/>
              <a:ext cx="397566" cy="397542"/>
            </a:xfrm>
            <a:custGeom>
              <a:avLst/>
              <a:gdLst/>
              <a:ahLst/>
              <a:cxnLst/>
              <a:rect l="l" t="t" r="r" b="b"/>
              <a:pathLst>
                <a:path w="9514" h="9514" extrusionOk="0">
                  <a:moveTo>
                    <a:pt x="9514" y="0"/>
                  </a:moveTo>
                  <a:cubicBezTo>
                    <a:pt x="4255" y="0"/>
                    <a:pt x="0" y="4255"/>
                    <a:pt x="0" y="9514"/>
                  </a:cubicBezTo>
                  <a:lnTo>
                    <a:pt x="9514" y="9514"/>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8"/>
            <p:cNvSpPr/>
            <p:nvPr/>
          </p:nvSpPr>
          <p:spPr>
            <a:xfrm>
              <a:off x="1200100" y="3353686"/>
              <a:ext cx="398862" cy="398880"/>
            </a:xfrm>
            <a:custGeom>
              <a:avLst/>
              <a:gdLst/>
              <a:ahLst/>
              <a:cxnLst/>
              <a:rect l="l" t="t" r="r" b="b"/>
              <a:pathLst>
                <a:path w="9545" h="9546" extrusionOk="0">
                  <a:moveTo>
                    <a:pt x="0" y="1"/>
                  </a:moveTo>
                  <a:lnTo>
                    <a:pt x="0" y="9545"/>
                  </a:lnTo>
                  <a:cubicBezTo>
                    <a:pt x="5289" y="9545"/>
                    <a:pt x="9545" y="5290"/>
                    <a:pt x="9545"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48"/>
          <p:cNvGrpSpPr/>
          <p:nvPr/>
        </p:nvGrpSpPr>
        <p:grpSpPr>
          <a:xfrm>
            <a:off x="2819375" y="1478162"/>
            <a:ext cx="1057050" cy="1057800"/>
            <a:chOff x="2027375" y="1011125"/>
            <a:chExt cx="1057050" cy="1057800"/>
          </a:xfrm>
        </p:grpSpPr>
        <p:sp>
          <p:nvSpPr>
            <p:cNvPr id="1131" name="Google Shape;1131;p48"/>
            <p:cNvSpPr/>
            <p:nvPr/>
          </p:nvSpPr>
          <p:spPr>
            <a:xfrm>
              <a:off x="2027375" y="1011125"/>
              <a:ext cx="1057050" cy="1057800"/>
            </a:xfrm>
            <a:custGeom>
              <a:avLst/>
              <a:gdLst/>
              <a:ahLst/>
              <a:cxnLst/>
              <a:rect l="l" t="t" r="r" b="b"/>
              <a:pathLst>
                <a:path w="42282" h="42312" extrusionOk="0">
                  <a:moveTo>
                    <a:pt x="1" y="1"/>
                  </a:moveTo>
                  <a:lnTo>
                    <a:pt x="1" y="42311"/>
                  </a:lnTo>
                  <a:lnTo>
                    <a:pt x="42281" y="42311"/>
                  </a:lnTo>
                  <a:lnTo>
                    <a:pt x="42281" y="1"/>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 name="Google Shape;1132;p48"/>
            <p:cNvGrpSpPr/>
            <p:nvPr/>
          </p:nvGrpSpPr>
          <p:grpSpPr>
            <a:xfrm>
              <a:off x="2170250" y="1172696"/>
              <a:ext cx="772075" cy="772825"/>
              <a:chOff x="5119675" y="1446071"/>
              <a:chExt cx="772075" cy="772825"/>
            </a:xfrm>
          </p:grpSpPr>
          <p:sp>
            <p:nvSpPr>
              <p:cNvPr id="1133" name="Google Shape;1133;p48"/>
              <p:cNvSpPr/>
              <p:nvPr/>
            </p:nvSpPr>
            <p:spPr>
              <a:xfrm>
                <a:off x="5505700" y="1446071"/>
                <a:ext cx="25" cy="772825"/>
              </a:xfrm>
              <a:custGeom>
                <a:avLst/>
                <a:gdLst/>
                <a:ahLst/>
                <a:cxnLst/>
                <a:rect l="l" t="t" r="r" b="b"/>
                <a:pathLst>
                  <a:path w="1" h="30913" fill="none" extrusionOk="0">
                    <a:moveTo>
                      <a:pt x="0" y="0"/>
                    </a:moveTo>
                    <a:lnTo>
                      <a:pt x="0" y="30912"/>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8"/>
              <p:cNvSpPr/>
              <p:nvPr/>
            </p:nvSpPr>
            <p:spPr>
              <a:xfrm>
                <a:off x="5232125" y="1559271"/>
                <a:ext cx="546400" cy="546400"/>
              </a:xfrm>
              <a:custGeom>
                <a:avLst/>
                <a:gdLst/>
                <a:ahLst/>
                <a:cxnLst/>
                <a:rect l="l" t="t" r="r" b="b"/>
                <a:pathLst>
                  <a:path w="21856" h="21856" fill="none" extrusionOk="0">
                    <a:moveTo>
                      <a:pt x="21855" y="1"/>
                    </a:moveTo>
                    <a:lnTo>
                      <a:pt x="1" y="21855"/>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8"/>
              <p:cNvSpPr/>
              <p:nvPr/>
            </p:nvSpPr>
            <p:spPr>
              <a:xfrm>
                <a:off x="5119675" y="1832846"/>
                <a:ext cx="772075" cy="25"/>
              </a:xfrm>
              <a:custGeom>
                <a:avLst/>
                <a:gdLst/>
                <a:ahLst/>
                <a:cxnLst/>
                <a:rect l="l" t="t" r="r" b="b"/>
                <a:pathLst>
                  <a:path w="30883" h="1" fill="none" extrusionOk="0">
                    <a:moveTo>
                      <a:pt x="30882" y="0"/>
                    </a:moveTo>
                    <a:lnTo>
                      <a:pt x="0" y="0"/>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8"/>
              <p:cNvSpPr/>
              <p:nvPr/>
            </p:nvSpPr>
            <p:spPr>
              <a:xfrm>
                <a:off x="5232125" y="1559271"/>
                <a:ext cx="546400" cy="546400"/>
              </a:xfrm>
              <a:custGeom>
                <a:avLst/>
                <a:gdLst/>
                <a:ahLst/>
                <a:cxnLst/>
                <a:rect l="l" t="t" r="r" b="b"/>
                <a:pathLst>
                  <a:path w="21856" h="21856" fill="none" extrusionOk="0">
                    <a:moveTo>
                      <a:pt x="21855" y="21855"/>
                    </a:moveTo>
                    <a:lnTo>
                      <a:pt x="1" y="1"/>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8"/>
              <p:cNvSpPr/>
              <p:nvPr/>
            </p:nvSpPr>
            <p:spPr>
              <a:xfrm>
                <a:off x="5364350" y="1472646"/>
                <a:ext cx="282700" cy="719650"/>
              </a:xfrm>
              <a:custGeom>
                <a:avLst/>
                <a:gdLst/>
                <a:ahLst/>
                <a:cxnLst/>
                <a:rect l="l" t="t" r="r" b="b"/>
                <a:pathLst>
                  <a:path w="11308" h="28786" fill="none" extrusionOk="0">
                    <a:moveTo>
                      <a:pt x="11308" y="1"/>
                    </a:moveTo>
                    <a:lnTo>
                      <a:pt x="0" y="28785"/>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8"/>
              <p:cNvSpPr/>
              <p:nvPr/>
            </p:nvSpPr>
            <p:spPr>
              <a:xfrm>
                <a:off x="5151575" y="1677821"/>
                <a:ext cx="707500" cy="308550"/>
              </a:xfrm>
              <a:custGeom>
                <a:avLst/>
                <a:gdLst/>
                <a:ahLst/>
                <a:cxnLst/>
                <a:rect l="l" t="t" r="r" b="b"/>
                <a:pathLst>
                  <a:path w="28300" h="12342" fill="none" extrusionOk="0">
                    <a:moveTo>
                      <a:pt x="28299" y="1"/>
                    </a:moveTo>
                    <a:lnTo>
                      <a:pt x="1" y="12341"/>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8"/>
              <p:cNvSpPr/>
              <p:nvPr/>
            </p:nvSpPr>
            <p:spPr>
              <a:xfrm>
                <a:off x="5146250" y="1691496"/>
                <a:ext cx="718900" cy="281950"/>
              </a:xfrm>
              <a:custGeom>
                <a:avLst/>
                <a:gdLst/>
                <a:ahLst/>
                <a:cxnLst/>
                <a:rect l="l" t="t" r="r" b="b"/>
                <a:pathLst>
                  <a:path w="28756" h="11278" fill="none" extrusionOk="0">
                    <a:moveTo>
                      <a:pt x="28755" y="11278"/>
                    </a:moveTo>
                    <a:lnTo>
                      <a:pt x="1" y="1"/>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8"/>
              <p:cNvSpPr/>
              <p:nvPr/>
            </p:nvSpPr>
            <p:spPr>
              <a:xfrm>
                <a:off x="5351425" y="1478746"/>
                <a:ext cx="309300" cy="707475"/>
              </a:xfrm>
              <a:custGeom>
                <a:avLst/>
                <a:gdLst/>
                <a:ahLst/>
                <a:cxnLst/>
                <a:rect l="l" t="t" r="r" b="b"/>
                <a:pathLst>
                  <a:path w="12372" h="28299" fill="none" extrusionOk="0">
                    <a:moveTo>
                      <a:pt x="12372" y="28298"/>
                    </a:moveTo>
                    <a:lnTo>
                      <a:pt x="1" y="0"/>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160"/>
        <p:cNvGrpSpPr/>
        <p:nvPr/>
      </p:nvGrpSpPr>
      <p:grpSpPr>
        <a:xfrm>
          <a:off x="0" y="0"/>
          <a:ext cx="0" cy="0"/>
          <a:chOff x="0" y="0"/>
          <a:chExt cx="0" cy="0"/>
        </a:xfrm>
      </p:grpSpPr>
      <p:grpSp>
        <p:nvGrpSpPr>
          <p:cNvPr id="10161" name="Google Shape;10161;p107"/>
          <p:cNvGrpSpPr/>
          <p:nvPr/>
        </p:nvGrpSpPr>
        <p:grpSpPr>
          <a:xfrm>
            <a:off x="708579" y="965872"/>
            <a:ext cx="1636117" cy="1526144"/>
            <a:chOff x="729238" y="1179665"/>
            <a:chExt cx="1636117" cy="1526144"/>
          </a:xfrm>
        </p:grpSpPr>
        <p:grpSp>
          <p:nvGrpSpPr>
            <p:cNvPr id="10162" name="Google Shape;10162;p107"/>
            <p:cNvGrpSpPr/>
            <p:nvPr/>
          </p:nvGrpSpPr>
          <p:grpSpPr>
            <a:xfrm>
              <a:off x="729238" y="1179665"/>
              <a:ext cx="80700" cy="1526144"/>
              <a:chOff x="729238" y="1179665"/>
              <a:chExt cx="80700" cy="1526144"/>
            </a:xfrm>
          </p:grpSpPr>
          <p:sp>
            <p:nvSpPr>
              <p:cNvPr id="10163" name="Google Shape;10163;p10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10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10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10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10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10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10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10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0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10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107"/>
            <p:cNvGrpSpPr/>
            <p:nvPr/>
          </p:nvGrpSpPr>
          <p:grpSpPr>
            <a:xfrm>
              <a:off x="903098" y="1179665"/>
              <a:ext cx="80700" cy="1526144"/>
              <a:chOff x="903098" y="1179665"/>
              <a:chExt cx="80700" cy="1526144"/>
            </a:xfrm>
          </p:grpSpPr>
          <p:sp>
            <p:nvSpPr>
              <p:cNvPr id="10174" name="Google Shape;10174;p10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10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10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10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10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10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10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0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10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10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107"/>
            <p:cNvGrpSpPr/>
            <p:nvPr/>
          </p:nvGrpSpPr>
          <p:grpSpPr>
            <a:xfrm>
              <a:off x="1076958" y="1179665"/>
              <a:ext cx="80700" cy="1526144"/>
              <a:chOff x="1076958" y="1179665"/>
              <a:chExt cx="80700" cy="1526144"/>
            </a:xfrm>
          </p:grpSpPr>
          <p:sp>
            <p:nvSpPr>
              <p:cNvPr id="10185" name="Google Shape;10185;p10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10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10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10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10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10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10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10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10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10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107"/>
            <p:cNvGrpSpPr/>
            <p:nvPr/>
          </p:nvGrpSpPr>
          <p:grpSpPr>
            <a:xfrm>
              <a:off x="1247707" y="1179665"/>
              <a:ext cx="80700" cy="1526144"/>
              <a:chOff x="1247707" y="1179665"/>
              <a:chExt cx="80700" cy="1526144"/>
            </a:xfrm>
          </p:grpSpPr>
          <p:sp>
            <p:nvSpPr>
              <p:cNvPr id="10196" name="Google Shape;10196;p10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10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10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10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10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10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0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10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10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0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107"/>
            <p:cNvGrpSpPr/>
            <p:nvPr/>
          </p:nvGrpSpPr>
          <p:grpSpPr>
            <a:xfrm>
              <a:off x="1421567" y="1179665"/>
              <a:ext cx="80700" cy="1526144"/>
              <a:chOff x="1421567" y="1179665"/>
              <a:chExt cx="80700" cy="1526144"/>
            </a:xfrm>
          </p:grpSpPr>
          <p:sp>
            <p:nvSpPr>
              <p:cNvPr id="10207" name="Google Shape;10207;p10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10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10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10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10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10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10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10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10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10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107"/>
            <p:cNvGrpSpPr/>
            <p:nvPr/>
          </p:nvGrpSpPr>
          <p:grpSpPr>
            <a:xfrm>
              <a:off x="1592327" y="1179665"/>
              <a:ext cx="80700" cy="1526144"/>
              <a:chOff x="1592327" y="1179665"/>
              <a:chExt cx="80700" cy="1526144"/>
            </a:xfrm>
          </p:grpSpPr>
          <p:sp>
            <p:nvSpPr>
              <p:cNvPr id="10218" name="Google Shape;10218;p10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0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10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10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10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0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10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10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10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10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107"/>
            <p:cNvGrpSpPr/>
            <p:nvPr/>
          </p:nvGrpSpPr>
          <p:grpSpPr>
            <a:xfrm>
              <a:off x="1766187" y="1179665"/>
              <a:ext cx="80700" cy="1526144"/>
              <a:chOff x="1766187" y="1179665"/>
              <a:chExt cx="80700" cy="1526144"/>
            </a:xfrm>
          </p:grpSpPr>
          <p:sp>
            <p:nvSpPr>
              <p:cNvPr id="10229" name="Google Shape;10229;p10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0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10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10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10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0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10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10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10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10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107"/>
            <p:cNvGrpSpPr/>
            <p:nvPr/>
          </p:nvGrpSpPr>
          <p:grpSpPr>
            <a:xfrm>
              <a:off x="1936935" y="1179665"/>
              <a:ext cx="80700" cy="1526144"/>
              <a:chOff x="1936935" y="1179665"/>
              <a:chExt cx="80700" cy="1526144"/>
            </a:xfrm>
          </p:grpSpPr>
          <p:sp>
            <p:nvSpPr>
              <p:cNvPr id="10240" name="Google Shape;10240;p10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0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0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10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10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0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10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10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10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10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107"/>
            <p:cNvGrpSpPr/>
            <p:nvPr/>
          </p:nvGrpSpPr>
          <p:grpSpPr>
            <a:xfrm>
              <a:off x="2110795" y="1179665"/>
              <a:ext cx="80700" cy="1526144"/>
              <a:chOff x="2110795" y="1179665"/>
              <a:chExt cx="80700" cy="1526144"/>
            </a:xfrm>
          </p:grpSpPr>
          <p:sp>
            <p:nvSpPr>
              <p:cNvPr id="10251" name="Google Shape;10251;p10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10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0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10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10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10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10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0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0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10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107"/>
            <p:cNvGrpSpPr/>
            <p:nvPr/>
          </p:nvGrpSpPr>
          <p:grpSpPr>
            <a:xfrm>
              <a:off x="2284655" y="1179665"/>
              <a:ext cx="80700" cy="1526144"/>
              <a:chOff x="2284655" y="1179665"/>
              <a:chExt cx="80700" cy="1526144"/>
            </a:xfrm>
          </p:grpSpPr>
          <p:sp>
            <p:nvSpPr>
              <p:cNvPr id="10262" name="Google Shape;10262;p10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10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0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0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10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10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10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10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10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10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72" name="Google Shape;10272;p107"/>
          <p:cNvGrpSpPr/>
          <p:nvPr/>
        </p:nvGrpSpPr>
        <p:grpSpPr>
          <a:xfrm>
            <a:off x="2603245" y="985011"/>
            <a:ext cx="1364248" cy="1102133"/>
            <a:chOff x="2623904" y="1198803"/>
            <a:chExt cx="1364248" cy="1102133"/>
          </a:xfrm>
        </p:grpSpPr>
        <p:grpSp>
          <p:nvGrpSpPr>
            <p:cNvPr id="10273" name="Google Shape;10273;p107"/>
            <p:cNvGrpSpPr/>
            <p:nvPr/>
          </p:nvGrpSpPr>
          <p:grpSpPr>
            <a:xfrm>
              <a:off x="2623907" y="1198803"/>
              <a:ext cx="1364245" cy="273000"/>
              <a:chOff x="2623907" y="1198803"/>
              <a:chExt cx="1364245" cy="273000"/>
            </a:xfrm>
          </p:grpSpPr>
          <p:sp>
            <p:nvSpPr>
              <p:cNvPr id="10274" name="Google Shape;10274;p10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10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10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0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0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107"/>
            <p:cNvGrpSpPr/>
            <p:nvPr/>
          </p:nvGrpSpPr>
          <p:grpSpPr>
            <a:xfrm>
              <a:off x="2623904" y="1476964"/>
              <a:ext cx="1364245" cy="273000"/>
              <a:chOff x="2623904" y="1476964"/>
              <a:chExt cx="1364245" cy="273000"/>
            </a:xfrm>
          </p:grpSpPr>
          <p:sp>
            <p:nvSpPr>
              <p:cNvPr id="10280" name="Google Shape;10280;p10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10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0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0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0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107"/>
            <p:cNvGrpSpPr/>
            <p:nvPr/>
          </p:nvGrpSpPr>
          <p:grpSpPr>
            <a:xfrm>
              <a:off x="2623907" y="1749775"/>
              <a:ext cx="1364245" cy="273000"/>
              <a:chOff x="2623907" y="1749775"/>
              <a:chExt cx="1364245" cy="273000"/>
            </a:xfrm>
          </p:grpSpPr>
          <p:sp>
            <p:nvSpPr>
              <p:cNvPr id="10286" name="Google Shape;10286;p10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0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0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10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10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107"/>
            <p:cNvGrpSpPr/>
            <p:nvPr/>
          </p:nvGrpSpPr>
          <p:grpSpPr>
            <a:xfrm>
              <a:off x="2623904" y="2027936"/>
              <a:ext cx="1364245" cy="273000"/>
              <a:chOff x="2623904" y="2027936"/>
              <a:chExt cx="1364245" cy="273000"/>
            </a:xfrm>
          </p:grpSpPr>
          <p:sp>
            <p:nvSpPr>
              <p:cNvPr id="10292" name="Google Shape;10292;p10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0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0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10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10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7" name="Google Shape;10297;p107"/>
          <p:cNvGrpSpPr/>
          <p:nvPr/>
        </p:nvGrpSpPr>
        <p:grpSpPr>
          <a:xfrm>
            <a:off x="2592706" y="2444193"/>
            <a:ext cx="1387541" cy="159124"/>
            <a:chOff x="3200660" y="2180272"/>
            <a:chExt cx="2563824" cy="378237"/>
          </a:xfrm>
        </p:grpSpPr>
        <p:sp>
          <p:nvSpPr>
            <p:cNvPr id="10298" name="Google Shape;10298;p10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10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10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10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0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0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10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10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10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10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10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10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10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10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0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0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10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10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107"/>
          <p:cNvGrpSpPr/>
          <p:nvPr/>
        </p:nvGrpSpPr>
        <p:grpSpPr>
          <a:xfrm>
            <a:off x="2589231" y="2722018"/>
            <a:ext cx="1390502" cy="159625"/>
            <a:chOff x="3530150" y="2790075"/>
            <a:chExt cx="1962600" cy="225300"/>
          </a:xfrm>
        </p:grpSpPr>
        <p:sp>
          <p:nvSpPr>
            <p:cNvPr id="10317" name="Google Shape;10317;p10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10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107"/>
          <p:cNvGrpSpPr/>
          <p:nvPr/>
        </p:nvGrpSpPr>
        <p:grpSpPr>
          <a:xfrm>
            <a:off x="2589884" y="3000344"/>
            <a:ext cx="1411629" cy="153761"/>
            <a:chOff x="3558802" y="4011427"/>
            <a:chExt cx="1866000" cy="111300"/>
          </a:xfrm>
        </p:grpSpPr>
        <p:sp>
          <p:nvSpPr>
            <p:cNvPr id="10320" name="Google Shape;10320;p10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10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107"/>
          <p:cNvGrpSpPr/>
          <p:nvPr/>
        </p:nvGrpSpPr>
        <p:grpSpPr>
          <a:xfrm>
            <a:off x="2589576" y="2205744"/>
            <a:ext cx="1383503" cy="119749"/>
            <a:chOff x="3465975" y="2270276"/>
            <a:chExt cx="1986364" cy="171929"/>
          </a:xfrm>
        </p:grpSpPr>
        <p:sp>
          <p:nvSpPr>
            <p:cNvPr id="10323" name="Google Shape;10323;p10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0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10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10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10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10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10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10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107"/>
          <p:cNvGrpSpPr/>
          <p:nvPr/>
        </p:nvGrpSpPr>
        <p:grpSpPr>
          <a:xfrm>
            <a:off x="2600584" y="3569394"/>
            <a:ext cx="1369531" cy="195460"/>
            <a:chOff x="723300" y="4253549"/>
            <a:chExt cx="2276482" cy="324900"/>
          </a:xfrm>
        </p:grpSpPr>
        <p:sp>
          <p:nvSpPr>
            <p:cNvPr id="10332" name="Google Shape;10332;p10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10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10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10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0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107"/>
          <p:cNvGrpSpPr/>
          <p:nvPr/>
        </p:nvGrpSpPr>
        <p:grpSpPr>
          <a:xfrm>
            <a:off x="2590145" y="3270574"/>
            <a:ext cx="1389066" cy="180119"/>
            <a:chOff x="705948" y="3788465"/>
            <a:chExt cx="2308953" cy="299400"/>
          </a:xfrm>
        </p:grpSpPr>
        <p:sp>
          <p:nvSpPr>
            <p:cNvPr id="10338" name="Google Shape;10338;p10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10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10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10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10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107"/>
          <p:cNvGrpSpPr/>
          <p:nvPr/>
        </p:nvGrpSpPr>
        <p:grpSpPr>
          <a:xfrm>
            <a:off x="2638082" y="3883554"/>
            <a:ext cx="1304609" cy="294074"/>
            <a:chOff x="2658741" y="4097347"/>
            <a:chExt cx="1304609" cy="294074"/>
          </a:xfrm>
        </p:grpSpPr>
        <p:grpSp>
          <p:nvGrpSpPr>
            <p:cNvPr id="10344" name="Google Shape;10344;p107"/>
            <p:cNvGrpSpPr/>
            <p:nvPr/>
          </p:nvGrpSpPr>
          <p:grpSpPr>
            <a:xfrm>
              <a:off x="2658741" y="4097347"/>
              <a:ext cx="118572" cy="294074"/>
              <a:chOff x="3343310" y="4475555"/>
              <a:chExt cx="127717" cy="316753"/>
            </a:xfrm>
          </p:grpSpPr>
          <p:sp>
            <p:nvSpPr>
              <p:cNvPr id="10345" name="Google Shape;10345;p10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10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107"/>
            <p:cNvGrpSpPr/>
            <p:nvPr/>
          </p:nvGrpSpPr>
          <p:grpSpPr>
            <a:xfrm>
              <a:off x="3815519" y="4098388"/>
              <a:ext cx="147831" cy="291991"/>
              <a:chOff x="3527539" y="4476677"/>
              <a:chExt cx="159232" cy="314510"/>
            </a:xfrm>
          </p:grpSpPr>
          <p:sp>
            <p:nvSpPr>
              <p:cNvPr id="10348" name="Google Shape;10348;p10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10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107"/>
            <p:cNvGrpSpPr/>
            <p:nvPr/>
          </p:nvGrpSpPr>
          <p:grpSpPr>
            <a:xfrm>
              <a:off x="3511696" y="4098388"/>
              <a:ext cx="147831" cy="291991"/>
              <a:chOff x="3527539" y="4476677"/>
              <a:chExt cx="159232" cy="314510"/>
            </a:xfrm>
          </p:grpSpPr>
          <p:sp>
            <p:nvSpPr>
              <p:cNvPr id="10351" name="Google Shape;10351;p10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10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107"/>
            <p:cNvGrpSpPr/>
            <p:nvPr/>
          </p:nvGrpSpPr>
          <p:grpSpPr>
            <a:xfrm>
              <a:off x="3207874" y="4098388"/>
              <a:ext cx="147831" cy="291991"/>
              <a:chOff x="3527539" y="4476677"/>
              <a:chExt cx="159232" cy="314510"/>
            </a:xfrm>
          </p:grpSpPr>
          <p:sp>
            <p:nvSpPr>
              <p:cNvPr id="10354" name="Google Shape;10354;p10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10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107"/>
            <p:cNvGrpSpPr/>
            <p:nvPr/>
          </p:nvGrpSpPr>
          <p:grpSpPr>
            <a:xfrm>
              <a:off x="2933305" y="4097347"/>
              <a:ext cx="118572" cy="294074"/>
              <a:chOff x="3343310" y="4475555"/>
              <a:chExt cx="127717" cy="316753"/>
            </a:xfrm>
          </p:grpSpPr>
          <p:sp>
            <p:nvSpPr>
              <p:cNvPr id="10357" name="Google Shape;10357;p10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10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59" name="Google Shape;10359;p107"/>
          <p:cNvGrpSpPr/>
          <p:nvPr/>
        </p:nvGrpSpPr>
        <p:grpSpPr>
          <a:xfrm>
            <a:off x="4256912" y="1866676"/>
            <a:ext cx="1433821" cy="191501"/>
            <a:chOff x="4273350" y="2080469"/>
            <a:chExt cx="1433821" cy="191501"/>
          </a:xfrm>
        </p:grpSpPr>
        <p:grpSp>
          <p:nvGrpSpPr>
            <p:cNvPr id="10360" name="Google Shape;10360;p107"/>
            <p:cNvGrpSpPr/>
            <p:nvPr/>
          </p:nvGrpSpPr>
          <p:grpSpPr>
            <a:xfrm>
              <a:off x="4273350" y="2080469"/>
              <a:ext cx="1433821" cy="0"/>
              <a:chOff x="5224975" y="2962250"/>
              <a:chExt cx="1544400" cy="0"/>
            </a:xfrm>
          </p:grpSpPr>
          <p:cxnSp>
            <p:nvCxnSpPr>
              <p:cNvPr id="10361" name="Google Shape;10361;p10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362" name="Google Shape;10362;p10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363" name="Google Shape;10363;p107"/>
            <p:cNvGrpSpPr/>
            <p:nvPr/>
          </p:nvGrpSpPr>
          <p:grpSpPr>
            <a:xfrm>
              <a:off x="4273350" y="2271969"/>
              <a:ext cx="1433821" cy="0"/>
              <a:chOff x="5224975" y="2962250"/>
              <a:chExt cx="1544400" cy="0"/>
            </a:xfrm>
          </p:grpSpPr>
          <p:cxnSp>
            <p:nvCxnSpPr>
              <p:cNvPr id="10364" name="Google Shape;10364;p10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365" name="Google Shape;10365;p10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366" name="Google Shape;10366;p107"/>
          <p:cNvGrpSpPr/>
          <p:nvPr/>
        </p:nvGrpSpPr>
        <p:grpSpPr>
          <a:xfrm>
            <a:off x="4258467" y="969244"/>
            <a:ext cx="1430711" cy="743389"/>
            <a:chOff x="5159450" y="1919950"/>
            <a:chExt cx="1541050" cy="862500"/>
          </a:xfrm>
        </p:grpSpPr>
        <p:sp>
          <p:nvSpPr>
            <p:cNvPr id="10367" name="Google Shape;10367;p10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368" name="Google Shape;10368;p107"/>
            <p:cNvGrpSpPr/>
            <p:nvPr/>
          </p:nvGrpSpPr>
          <p:grpSpPr>
            <a:xfrm>
              <a:off x="5159450" y="1919950"/>
              <a:ext cx="1541050" cy="862500"/>
              <a:chOff x="5159450" y="1919950"/>
              <a:chExt cx="1541050" cy="862500"/>
            </a:xfrm>
          </p:grpSpPr>
          <p:cxnSp>
            <p:nvCxnSpPr>
              <p:cNvPr id="10369" name="Google Shape;10369;p10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370" name="Google Shape;10370;p10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371" name="Google Shape;10371;p107"/>
          <p:cNvGrpSpPr/>
          <p:nvPr/>
        </p:nvGrpSpPr>
        <p:grpSpPr>
          <a:xfrm>
            <a:off x="4248581" y="2192571"/>
            <a:ext cx="1450484" cy="1052087"/>
            <a:chOff x="5230575" y="1554475"/>
            <a:chExt cx="2137150" cy="1550150"/>
          </a:xfrm>
        </p:grpSpPr>
        <p:sp>
          <p:nvSpPr>
            <p:cNvPr id="10372" name="Google Shape;10372;p10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10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10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10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0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10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10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10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0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10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10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10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0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107"/>
          <p:cNvGrpSpPr/>
          <p:nvPr/>
        </p:nvGrpSpPr>
        <p:grpSpPr>
          <a:xfrm rot="10800000">
            <a:off x="4265131" y="3284761"/>
            <a:ext cx="1417383" cy="887946"/>
            <a:chOff x="5645403" y="2920021"/>
            <a:chExt cx="2650800" cy="2180614"/>
          </a:xfrm>
        </p:grpSpPr>
        <p:sp>
          <p:nvSpPr>
            <p:cNvPr id="10386" name="Google Shape;10386;p10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87" name="Google Shape;10387;p107"/>
            <p:cNvCxnSpPr>
              <a:stCxn id="1038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388" name="Google Shape;10388;p10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89" name="Google Shape;10389;p107"/>
            <p:cNvCxnSpPr>
              <a:endCxn id="10388"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390" name="Google Shape;10390;p10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91" name="Google Shape;10391;p107"/>
            <p:cNvCxnSpPr>
              <a:stCxn id="10390"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392" name="Google Shape;10392;p10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93" name="Google Shape;10393;p107"/>
            <p:cNvCxnSpPr>
              <a:endCxn id="1039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394" name="Google Shape;10394;p107"/>
          <p:cNvGrpSpPr/>
          <p:nvPr/>
        </p:nvGrpSpPr>
        <p:grpSpPr>
          <a:xfrm>
            <a:off x="7365491" y="2188116"/>
            <a:ext cx="1071743" cy="1021579"/>
            <a:chOff x="7189833" y="2022667"/>
            <a:chExt cx="1251159" cy="1192597"/>
          </a:xfrm>
        </p:grpSpPr>
        <p:sp>
          <p:nvSpPr>
            <p:cNvPr id="10395" name="Google Shape;10395;p10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10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0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0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107"/>
          <p:cNvGrpSpPr/>
          <p:nvPr/>
        </p:nvGrpSpPr>
        <p:grpSpPr>
          <a:xfrm>
            <a:off x="706762" y="2614523"/>
            <a:ext cx="1695374" cy="1560837"/>
            <a:chOff x="727421" y="2828315"/>
            <a:chExt cx="1695374" cy="1560837"/>
          </a:xfrm>
        </p:grpSpPr>
        <p:grpSp>
          <p:nvGrpSpPr>
            <p:cNvPr id="10400" name="Google Shape;10400;p107"/>
            <p:cNvGrpSpPr/>
            <p:nvPr/>
          </p:nvGrpSpPr>
          <p:grpSpPr>
            <a:xfrm>
              <a:off x="819108" y="2882501"/>
              <a:ext cx="103104" cy="1426186"/>
              <a:chOff x="4674013" y="3100904"/>
              <a:chExt cx="122758" cy="1698043"/>
            </a:xfrm>
          </p:grpSpPr>
          <p:sp>
            <p:nvSpPr>
              <p:cNvPr id="10401" name="Google Shape;10401;p10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10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10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10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10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10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0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107"/>
            <p:cNvGrpSpPr/>
            <p:nvPr/>
          </p:nvGrpSpPr>
          <p:grpSpPr>
            <a:xfrm>
              <a:off x="1062475" y="2882501"/>
              <a:ext cx="103104" cy="1426186"/>
              <a:chOff x="4940438" y="3100904"/>
              <a:chExt cx="122758" cy="1698043"/>
            </a:xfrm>
          </p:grpSpPr>
          <p:sp>
            <p:nvSpPr>
              <p:cNvPr id="10409" name="Google Shape;10409;p10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10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10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10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0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0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10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107"/>
            <p:cNvGrpSpPr/>
            <p:nvPr/>
          </p:nvGrpSpPr>
          <p:grpSpPr>
            <a:xfrm>
              <a:off x="1299324" y="2882501"/>
              <a:ext cx="103104" cy="1426186"/>
              <a:chOff x="5206863" y="3100904"/>
              <a:chExt cx="122758" cy="1698043"/>
            </a:xfrm>
          </p:grpSpPr>
          <p:sp>
            <p:nvSpPr>
              <p:cNvPr id="10417" name="Google Shape;10417;p10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10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10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10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0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0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0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107"/>
            <p:cNvGrpSpPr/>
            <p:nvPr/>
          </p:nvGrpSpPr>
          <p:grpSpPr>
            <a:xfrm>
              <a:off x="1786057" y="2882501"/>
              <a:ext cx="103104" cy="1426186"/>
              <a:chOff x="6006138" y="3143629"/>
              <a:chExt cx="122758" cy="1698043"/>
            </a:xfrm>
          </p:grpSpPr>
          <p:sp>
            <p:nvSpPr>
              <p:cNvPr id="10425" name="Google Shape;10425;p10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10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0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0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0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0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10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107"/>
            <p:cNvGrpSpPr/>
            <p:nvPr/>
          </p:nvGrpSpPr>
          <p:grpSpPr>
            <a:xfrm>
              <a:off x="2029422" y="2882501"/>
              <a:ext cx="103104" cy="1426186"/>
              <a:chOff x="6805413" y="3100904"/>
              <a:chExt cx="122758" cy="1698043"/>
            </a:xfrm>
          </p:grpSpPr>
          <p:sp>
            <p:nvSpPr>
              <p:cNvPr id="10433" name="Google Shape;10433;p10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10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0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0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10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10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10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107"/>
            <p:cNvGrpSpPr/>
            <p:nvPr/>
          </p:nvGrpSpPr>
          <p:grpSpPr>
            <a:xfrm>
              <a:off x="727421" y="2828315"/>
              <a:ext cx="1695374" cy="1560837"/>
              <a:chOff x="734799" y="2782450"/>
              <a:chExt cx="1571100" cy="1577400"/>
            </a:xfrm>
          </p:grpSpPr>
          <p:cxnSp>
            <p:nvCxnSpPr>
              <p:cNvPr id="10441" name="Google Shape;10441;p10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442" name="Google Shape;10442;p10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443" name="Google Shape;10443;p107"/>
            <p:cNvGrpSpPr/>
            <p:nvPr/>
          </p:nvGrpSpPr>
          <p:grpSpPr>
            <a:xfrm>
              <a:off x="2272795" y="2882501"/>
              <a:ext cx="103104" cy="1426186"/>
              <a:chOff x="5206863" y="3100904"/>
              <a:chExt cx="122758" cy="1698043"/>
            </a:xfrm>
          </p:grpSpPr>
          <p:sp>
            <p:nvSpPr>
              <p:cNvPr id="10444" name="Google Shape;10444;p10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0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10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10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0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0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10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107"/>
            <p:cNvGrpSpPr/>
            <p:nvPr/>
          </p:nvGrpSpPr>
          <p:grpSpPr>
            <a:xfrm>
              <a:off x="1542694" y="2882501"/>
              <a:ext cx="103104" cy="1426186"/>
              <a:chOff x="6006138" y="3143629"/>
              <a:chExt cx="122758" cy="1698043"/>
            </a:xfrm>
          </p:grpSpPr>
          <p:sp>
            <p:nvSpPr>
              <p:cNvPr id="10452" name="Google Shape;10452;p10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10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10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10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10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10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10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59" name="Google Shape;10459;p107"/>
          <p:cNvGrpSpPr/>
          <p:nvPr/>
        </p:nvGrpSpPr>
        <p:grpSpPr>
          <a:xfrm>
            <a:off x="5915341" y="2192094"/>
            <a:ext cx="1248543" cy="1025319"/>
            <a:chOff x="5183758" y="1210600"/>
            <a:chExt cx="3605380" cy="2960783"/>
          </a:xfrm>
        </p:grpSpPr>
        <p:sp>
          <p:nvSpPr>
            <p:cNvPr id="10460" name="Google Shape;10460;p10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10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10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10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64" name="Google Shape;10464;p10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465" name="Google Shape;10465;p10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466" name="Google Shape;10466;p10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467" name="Google Shape;10467;p10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468" name="Google Shape;10468;p10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107"/>
          <p:cNvGrpSpPr/>
          <p:nvPr/>
        </p:nvGrpSpPr>
        <p:grpSpPr>
          <a:xfrm>
            <a:off x="5772403" y="3330411"/>
            <a:ext cx="2664831" cy="843440"/>
            <a:chOff x="5916567" y="1099697"/>
            <a:chExt cx="2556683" cy="809211"/>
          </a:xfrm>
        </p:grpSpPr>
        <p:sp>
          <p:nvSpPr>
            <p:cNvPr id="10470" name="Google Shape;10470;p10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10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10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10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10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10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10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0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107"/>
          <p:cNvGrpSpPr/>
          <p:nvPr/>
        </p:nvGrpSpPr>
        <p:grpSpPr>
          <a:xfrm>
            <a:off x="5879943" y="979270"/>
            <a:ext cx="1299851" cy="1023338"/>
            <a:chOff x="5900602" y="1193063"/>
            <a:chExt cx="1299851" cy="1023338"/>
          </a:xfrm>
        </p:grpSpPr>
        <p:grpSp>
          <p:nvGrpSpPr>
            <p:cNvPr id="10479" name="Google Shape;10479;p107"/>
            <p:cNvGrpSpPr/>
            <p:nvPr/>
          </p:nvGrpSpPr>
          <p:grpSpPr>
            <a:xfrm>
              <a:off x="6743564" y="1193063"/>
              <a:ext cx="456889" cy="700379"/>
              <a:chOff x="6743564" y="1193063"/>
              <a:chExt cx="456889" cy="700379"/>
            </a:xfrm>
          </p:grpSpPr>
          <p:grpSp>
            <p:nvGrpSpPr>
              <p:cNvPr id="10480" name="Google Shape;10480;p107"/>
              <p:cNvGrpSpPr/>
              <p:nvPr/>
            </p:nvGrpSpPr>
            <p:grpSpPr>
              <a:xfrm>
                <a:off x="6743564" y="1690731"/>
                <a:ext cx="214402" cy="202710"/>
                <a:chOff x="6743564" y="1690731"/>
                <a:chExt cx="214402" cy="202710"/>
              </a:xfrm>
            </p:grpSpPr>
            <p:sp>
              <p:nvSpPr>
                <p:cNvPr id="10481" name="Google Shape;10481;p10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10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107"/>
              <p:cNvGrpSpPr/>
              <p:nvPr/>
            </p:nvGrpSpPr>
            <p:grpSpPr>
              <a:xfrm>
                <a:off x="6915505" y="1193063"/>
                <a:ext cx="284947" cy="589637"/>
                <a:chOff x="6915505" y="1193063"/>
                <a:chExt cx="284947" cy="589637"/>
              </a:xfrm>
            </p:grpSpPr>
            <p:sp>
              <p:nvSpPr>
                <p:cNvPr id="10484" name="Google Shape;10484;p10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85" name="Google Shape;10485;p10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486" name="Google Shape;10486;p107"/>
            <p:cNvGrpSpPr/>
            <p:nvPr/>
          </p:nvGrpSpPr>
          <p:grpSpPr>
            <a:xfrm>
              <a:off x="6520337" y="1193063"/>
              <a:ext cx="341815" cy="801589"/>
              <a:chOff x="6520337" y="1193063"/>
              <a:chExt cx="341815" cy="801589"/>
            </a:xfrm>
          </p:grpSpPr>
          <p:grpSp>
            <p:nvGrpSpPr>
              <p:cNvPr id="10487" name="Google Shape;10487;p107"/>
              <p:cNvGrpSpPr/>
              <p:nvPr/>
            </p:nvGrpSpPr>
            <p:grpSpPr>
              <a:xfrm>
                <a:off x="6520337" y="1589527"/>
                <a:ext cx="213950" cy="405125"/>
                <a:chOff x="6520337" y="1589527"/>
                <a:chExt cx="213950" cy="405125"/>
              </a:xfrm>
            </p:grpSpPr>
            <p:sp>
              <p:nvSpPr>
                <p:cNvPr id="10488" name="Google Shape;10488;p10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0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107"/>
              <p:cNvGrpSpPr/>
              <p:nvPr/>
            </p:nvGrpSpPr>
            <p:grpSpPr>
              <a:xfrm>
                <a:off x="6577204" y="1193063"/>
                <a:ext cx="284947" cy="453562"/>
                <a:chOff x="6577204" y="1193063"/>
                <a:chExt cx="284947" cy="453562"/>
              </a:xfrm>
            </p:grpSpPr>
            <p:sp>
              <p:nvSpPr>
                <p:cNvPr id="10491" name="Google Shape;10491;p10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92" name="Google Shape;10492;p10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493" name="Google Shape;10493;p107"/>
            <p:cNvGrpSpPr/>
            <p:nvPr/>
          </p:nvGrpSpPr>
          <p:grpSpPr>
            <a:xfrm>
              <a:off x="6238903" y="1193063"/>
              <a:ext cx="300475" cy="901782"/>
              <a:chOff x="6238903" y="1193063"/>
              <a:chExt cx="300475" cy="901782"/>
            </a:xfrm>
          </p:grpSpPr>
          <p:grpSp>
            <p:nvGrpSpPr>
              <p:cNvPr id="10494" name="Google Shape;10494;p107"/>
              <p:cNvGrpSpPr/>
              <p:nvPr/>
            </p:nvGrpSpPr>
            <p:grpSpPr>
              <a:xfrm>
                <a:off x="6290865" y="1489315"/>
                <a:ext cx="248514" cy="605530"/>
                <a:chOff x="6290865" y="1489315"/>
                <a:chExt cx="248514" cy="605530"/>
              </a:xfrm>
            </p:grpSpPr>
            <p:sp>
              <p:nvSpPr>
                <p:cNvPr id="10495" name="Google Shape;10495;p10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0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107"/>
              <p:cNvGrpSpPr/>
              <p:nvPr/>
            </p:nvGrpSpPr>
            <p:grpSpPr>
              <a:xfrm>
                <a:off x="6238903" y="1193063"/>
                <a:ext cx="284947" cy="327512"/>
                <a:chOff x="6238903" y="1193063"/>
                <a:chExt cx="284947" cy="327512"/>
              </a:xfrm>
            </p:grpSpPr>
            <p:sp>
              <p:nvSpPr>
                <p:cNvPr id="10498" name="Google Shape;10498;p10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99" name="Google Shape;10499;p10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500" name="Google Shape;10500;p107"/>
            <p:cNvGrpSpPr/>
            <p:nvPr/>
          </p:nvGrpSpPr>
          <p:grpSpPr>
            <a:xfrm>
              <a:off x="5900602" y="1193063"/>
              <a:ext cx="444345" cy="1023338"/>
              <a:chOff x="5900602" y="1193063"/>
              <a:chExt cx="444345" cy="1023338"/>
            </a:xfrm>
          </p:grpSpPr>
          <p:grpSp>
            <p:nvGrpSpPr>
              <p:cNvPr id="10501" name="Google Shape;10501;p107"/>
              <p:cNvGrpSpPr/>
              <p:nvPr/>
            </p:nvGrpSpPr>
            <p:grpSpPr>
              <a:xfrm>
                <a:off x="6046501" y="1367785"/>
                <a:ext cx="298446" cy="848616"/>
                <a:chOff x="6046501" y="1367785"/>
                <a:chExt cx="298446" cy="848616"/>
              </a:xfrm>
            </p:grpSpPr>
            <p:sp>
              <p:nvSpPr>
                <p:cNvPr id="10502" name="Google Shape;10502;p10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10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107"/>
              <p:cNvGrpSpPr/>
              <p:nvPr/>
            </p:nvGrpSpPr>
            <p:grpSpPr>
              <a:xfrm>
                <a:off x="5900602" y="1193063"/>
                <a:ext cx="284947" cy="182312"/>
                <a:chOff x="5900602" y="1193063"/>
                <a:chExt cx="284947" cy="182312"/>
              </a:xfrm>
            </p:grpSpPr>
            <p:sp>
              <p:nvSpPr>
                <p:cNvPr id="10505" name="Google Shape;10505;p10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06" name="Google Shape;10506;p10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507" name="Google Shape;10507;p107"/>
          <p:cNvGrpSpPr/>
          <p:nvPr/>
        </p:nvGrpSpPr>
        <p:grpSpPr>
          <a:xfrm>
            <a:off x="7217825" y="979415"/>
            <a:ext cx="1219413" cy="1051365"/>
            <a:chOff x="7287122" y="1165658"/>
            <a:chExt cx="1219413" cy="1051365"/>
          </a:xfrm>
        </p:grpSpPr>
        <p:grpSp>
          <p:nvGrpSpPr>
            <p:cNvPr id="10508" name="Google Shape;10508;p107"/>
            <p:cNvGrpSpPr/>
            <p:nvPr/>
          </p:nvGrpSpPr>
          <p:grpSpPr>
            <a:xfrm>
              <a:off x="7287122" y="1969723"/>
              <a:ext cx="1219413" cy="247300"/>
              <a:chOff x="7287122" y="1969723"/>
              <a:chExt cx="1219413" cy="247300"/>
            </a:xfrm>
          </p:grpSpPr>
          <p:sp>
            <p:nvSpPr>
              <p:cNvPr id="10509" name="Google Shape;10509;p10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0" name="Google Shape;10510;p107"/>
              <p:cNvGrpSpPr/>
              <p:nvPr/>
            </p:nvGrpSpPr>
            <p:grpSpPr>
              <a:xfrm>
                <a:off x="7287122" y="2063892"/>
                <a:ext cx="1151753" cy="73428"/>
                <a:chOff x="7287122" y="2063892"/>
                <a:chExt cx="1151753" cy="73428"/>
              </a:xfrm>
            </p:grpSpPr>
            <p:sp>
              <p:nvSpPr>
                <p:cNvPr id="10511" name="Google Shape;10511;p10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2" name="Google Shape;10512;p10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513" name="Google Shape;10513;p107"/>
            <p:cNvGrpSpPr/>
            <p:nvPr/>
          </p:nvGrpSpPr>
          <p:grpSpPr>
            <a:xfrm>
              <a:off x="7287122" y="1712201"/>
              <a:ext cx="1219403" cy="246767"/>
              <a:chOff x="7287122" y="1712201"/>
              <a:chExt cx="1219403" cy="246767"/>
            </a:xfrm>
          </p:grpSpPr>
          <p:sp>
            <p:nvSpPr>
              <p:cNvPr id="10514" name="Google Shape;10514;p10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5" name="Google Shape;10515;p107"/>
              <p:cNvGrpSpPr/>
              <p:nvPr/>
            </p:nvGrpSpPr>
            <p:grpSpPr>
              <a:xfrm>
                <a:off x="7287122" y="1842861"/>
                <a:ext cx="1005303" cy="73419"/>
                <a:chOff x="7287122" y="1842861"/>
                <a:chExt cx="1005303" cy="73419"/>
              </a:xfrm>
            </p:grpSpPr>
            <p:sp>
              <p:nvSpPr>
                <p:cNvPr id="10516" name="Google Shape;10516;p10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7" name="Google Shape;10517;p10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18" name="Google Shape;10518;p107"/>
            <p:cNvGrpSpPr/>
            <p:nvPr/>
          </p:nvGrpSpPr>
          <p:grpSpPr>
            <a:xfrm>
              <a:off x="7287122" y="1447520"/>
              <a:ext cx="1219403" cy="286667"/>
              <a:chOff x="7287122" y="1447520"/>
              <a:chExt cx="1219403" cy="286667"/>
            </a:xfrm>
          </p:grpSpPr>
          <p:sp>
            <p:nvSpPr>
              <p:cNvPr id="10519" name="Google Shape;10519;p10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0" name="Google Shape;10520;p107"/>
              <p:cNvGrpSpPr/>
              <p:nvPr/>
            </p:nvGrpSpPr>
            <p:grpSpPr>
              <a:xfrm>
                <a:off x="7287122" y="1581977"/>
                <a:ext cx="852803" cy="73428"/>
                <a:chOff x="7287122" y="1581977"/>
                <a:chExt cx="852803" cy="73428"/>
              </a:xfrm>
            </p:grpSpPr>
            <p:sp>
              <p:nvSpPr>
                <p:cNvPr id="10521" name="Google Shape;10521;p10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22" name="Google Shape;10522;p10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523" name="Google Shape;10523;p107"/>
            <p:cNvGrpSpPr/>
            <p:nvPr/>
          </p:nvGrpSpPr>
          <p:grpSpPr>
            <a:xfrm>
              <a:off x="7287122" y="1165658"/>
              <a:ext cx="1219403" cy="344253"/>
              <a:chOff x="7287122" y="1165658"/>
              <a:chExt cx="1219403" cy="344253"/>
            </a:xfrm>
          </p:grpSpPr>
          <p:sp>
            <p:nvSpPr>
              <p:cNvPr id="10524" name="Google Shape;10524;p10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5" name="Google Shape;10525;p107"/>
              <p:cNvGrpSpPr/>
              <p:nvPr/>
            </p:nvGrpSpPr>
            <p:grpSpPr>
              <a:xfrm>
                <a:off x="7287122" y="1341025"/>
                <a:ext cx="695703" cy="73419"/>
                <a:chOff x="7287122" y="1341025"/>
                <a:chExt cx="695703" cy="73419"/>
              </a:xfrm>
            </p:grpSpPr>
            <p:sp>
              <p:nvSpPr>
                <p:cNvPr id="10526" name="Google Shape;10526;p10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27" name="Google Shape;10527;p10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31"/>
        <p:cNvGrpSpPr/>
        <p:nvPr/>
      </p:nvGrpSpPr>
      <p:grpSpPr>
        <a:xfrm>
          <a:off x="0" y="0"/>
          <a:ext cx="0" cy="0"/>
          <a:chOff x="0" y="0"/>
          <a:chExt cx="0" cy="0"/>
        </a:xfrm>
      </p:grpSpPr>
      <p:grpSp>
        <p:nvGrpSpPr>
          <p:cNvPr id="10532" name="Google Shape;10532;p108"/>
          <p:cNvGrpSpPr/>
          <p:nvPr/>
        </p:nvGrpSpPr>
        <p:grpSpPr>
          <a:xfrm>
            <a:off x="846551" y="2273217"/>
            <a:ext cx="415546" cy="355053"/>
            <a:chOff x="866243" y="2291587"/>
            <a:chExt cx="415546" cy="355053"/>
          </a:xfrm>
        </p:grpSpPr>
        <p:sp>
          <p:nvSpPr>
            <p:cNvPr id="10533" name="Google Shape;10533;p10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10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10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10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10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8" name="Google Shape;10538;p108"/>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9" name="Google Shape;10539;p108"/>
          <p:cNvGrpSpPr/>
          <p:nvPr/>
        </p:nvGrpSpPr>
        <p:grpSpPr>
          <a:xfrm>
            <a:off x="1938828" y="2284205"/>
            <a:ext cx="359213" cy="327807"/>
            <a:chOff x="1958520" y="2302574"/>
            <a:chExt cx="359213" cy="327807"/>
          </a:xfrm>
        </p:grpSpPr>
        <p:sp>
          <p:nvSpPr>
            <p:cNvPr id="10540" name="Google Shape;10540;p10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0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10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108"/>
          <p:cNvGrpSpPr/>
          <p:nvPr/>
        </p:nvGrpSpPr>
        <p:grpSpPr>
          <a:xfrm>
            <a:off x="2560190" y="2269057"/>
            <a:ext cx="207582" cy="359594"/>
            <a:chOff x="2656082" y="2287427"/>
            <a:chExt cx="207582" cy="359594"/>
          </a:xfrm>
        </p:grpSpPr>
        <p:sp>
          <p:nvSpPr>
            <p:cNvPr id="10544" name="Google Shape;10544;p10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10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10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10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108"/>
          <p:cNvGrpSpPr/>
          <p:nvPr/>
        </p:nvGrpSpPr>
        <p:grpSpPr>
          <a:xfrm>
            <a:off x="3029961" y="2303099"/>
            <a:ext cx="362991" cy="290018"/>
            <a:chOff x="3049653" y="2321468"/>
            <a:chExt cx="362991" cy="290018"/>
          </a:xfrm>
        </p:grpSpPr>
        <p:sp>
          <p:nvSpPr>
            <p:cNvPr id="10549" name="Google Shape;10549;p10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0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10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10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108"/>
          <p:cNvGrpSpPr/>
          <p:nvPr/>
        </p:nvGrpSpPr>
        <p:grpSpPr>
          <a:xfrm>
            <a:off x="3544551" y="2271534"/>
            <a:ext cx="422342" cy="355243"/>
            <a:chOff x="3564243" y="2289904"/>
            <a:chExt cx="422342" cy="355243"/>
          </a:xfrm>
        </p:grpSpPr>
        <p:sp>
          <p:nvSpPr>
            <p:cNvPr id="10554" name="Google Shape;10554;p10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0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10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10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10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9" name="Google Shape;10559;p108"/>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0" name="Google Shape;10560;p108"/>
          <p:cNvGrpSpPr/>
          <p:nvPr/>
        </p:nvGrpSpPr>
        <p:grpSpPr>
          <a:xfrm>
            <a:off x="4668202" y="2271344"/>
            <a:ext cx="359594" cy="353909"/>
            <a:chOff x="4687894" y="2289713"/>
            <a:chExt cx="359594" cy="353909"/>
          </a:xfrm>
        </p:grpSpPr>
        <p:sp>
          <p:nvSpPr>
            <p:cNvPr id="10561" name="Google Shape;10561;p10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10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10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4" name="Google Shape;10564;p108"/>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5" name="Google Shape;10565;p108"/>
          <p:cNvGrpSpPr/>
          <p:nvPr/>
        </p:nvGrpSpPr>
        <p:grpSpPr>
          <a:xfrm>
            <a:off x="6352932" y="2289857"/>
            <a:ext cx="263567" cy="317614"/>
            <a:chOff x="6421399" y="2308227"/>
            <a:chExt cx="263567" cy="317614"/>
          </a:xfrm>
        </p:grpSpPr>
        <p:sp>
          <p:nvSpPr>
            <p:cNvPr id="10566" name="Google Shape;10566;p10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10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10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10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108"/>
          <p:cNvGrpSpPr/>
          <p:nvPr/>
        </p:nvGrpSpPr>
        <p:grpSpPr>
          <a:xfrm>
            <a:off x="6850501" y="2277250"/>
            <a:ext cx="360356" cy="343462"/>
            <a:chOff x="6870193" y="2295620"/>
            <a:chExt cx="360356" cy="343462"/>
          </a:xfrm>
        </p:grpSpPr>
        <p:sp>
          <p:nvSpPr>
            <p:cNvPr id="10571" name="Google Shape;10571;p10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10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108"/>
          <p:cNvGrpSpPr/>
          <p:nvPr/>
        </p:nvGrpSpPr>
        <p:grpSpPr>
          <a:xfrm>
            <a:off x="7421773" y="2284490"/>
            <a:ext cx="342192" cy="327140"/>
            <a:chOff x="7441465" y="2302860"/>
            <a:chExt cx="342192" cy="327140"/>
          </a:xfrm>
        </p:grpSpPr>
        <p:sp>
          <p:nvSpPr>
            <p:cNvPr id="10574" name="Google Shape;10574;p10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10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108"/>
          <p:cNvGrpSpPr/>
          <p:nvPr/>
        </p:nvGrpSpPr>
        <p:grpSpPr>
          <a:xfrm>
            <a:off x="7969991" y="2331837"/>
            <a:ext cx="332761" cy="234066"/>
            <a:chOff x="7989683" y="2350207"/>
            <a:chExt cx="332761" cy="234066"/>
          </a:xfrm>
        </p:grpSpPr>
        <p:sp>
          <p:nvSpPr>
            <p:cNvPr id="10577" name="Google Shape;10577;p10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10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10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10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10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10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108"/>
          <p:cNvGrpSpPr/>
          <p:nvPr/>
        </p:nvGrpSpPr>
        <p:grpSpPr>
          <a:xfrm>
            <a:off x="5803602" y="2291381"/>
            <a:ext cx="315327" cy="314978"/>
            <a:chOff x="5823294" y="2309751"/>
            <a:chExt cx="315327" cy="314978"/>
          </a:xfrm>
        </p:grpSpPr>
        <p:sp>
          <p:nvSpPr>
            <p:cNvPr id="10584" name="Google Shape;10584;p10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10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10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10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10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10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10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10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10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0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0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10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10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10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10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0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0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108"/>
          <p:cNvGrpSpPr/>
          <p:nvPr/>
        </p:nvGrpSpPr>
        <p:grpSpPr>
          <a:xfrm>
            <a:off x="2477583" y="2725790"/>
            <a:ext cx="370930" cy="370549"/>
            <a:chOff x="2497275" y="2744159"/>
            <a:chExt cx="370930" cy="370549"/>
          </a:xfrm>
        </p:grpSpPr>
        <p:sp>
          <p:nvSpPr>
            <p:cNvPr id="10602" name="Google Shape;10602;p10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10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0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10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10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10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108"/>
          <p:cNvGrpSpPr/>
          <p:nvPr/>
        </p:nvGrpSpPr>
        <p:grpSpPr>
          <a:xfrm>
            <a:off x="841248" y="2728108"/>
            <a:ext cx="371883" cy="365691"/>
            <a:chOff x="860940" y="2746477"/>
            <a:chExt cx="371883" cy="365691"/>
          </a:xfrm>
        </p:grpSpPr>
        <p:sp>
          <p:nvSpPr>
            <p:cNvPr id="10609" name="Google Shape;10609;p10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0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0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0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10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108"/>
          <p:cNvGrpSpPr/>
          <p:nvPr/>
        </p:nvGrpSpPr>
        <p:grpSpPr>
          <a:xfrm>
            <a:off x="1431144" y="2747889"/>
            <a:ext cx="283985" cy="341080"/>
            <a:chOff x="1493849" y="2775533"/>
            <a:chExt cx="283985" cy="341080"/>
          </a:xfrm>
        </p:grpSpPr>
        <p:sp>
          <p:nvSpPr>
            <p:cNvPr id="10615" name="Google Shape;10615;p10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10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108"/>
          <p:cNvGrpSpPr/>
          <p:nvPr/>
        </p:nvGrpSpPr>
        <p:grpSpPr>
          <a:xfrm>
            <a:off x="1933144" y="2756052"/>
            <a:ext cx="372835" cy="342573"/>
            <a:chOff x="1952836" y="2774422"/>
            <a:chExt cx="372835" cy="342573"/>
          </a:xfrm>
        </p:grpSpPr>
        <p:sp>
          <p:nvSpPr>
            <p:cNvPr id="10618" name="Google Shape;10618;p10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10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10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108"/>
          <p:cNvGrpSpPr/>
          <p:nvPr/>
        </p:nvGrpSpPr>
        <p:grpSpPr>
          <a:xfrm>
            <a:off x="3060224" y="2726107"/>
            <a:ext cx="332729" cy="372518"/>
            <a:chOff x="3079916" y="2744477"/>
            <a:chExt cx="332729" cy="372518"/>
          </a:xfrm>
        </p:grpSpPr>
        <p:sp>
          <p:nvSpPr>
            <p:cNvPr id="10622" name="Google Shape;10622;p10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10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0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108"/>
          <p:cNvGrpSpPr/>
          <p:nvPr/>
        </p:nvGrpSpPr>
        <p:grpSpPr>
          <a:xfrm>
            <a:off x="3600884" y="2727155"/>
            <a:ext cx="336889" cy="355592"/>
            <a:chOff x="3620576" y="2745525"/>
            <a:chExt cx="336889" cy="355592"/>
          </a:xfrm>
        </p:grpSpPr>
        <p:sp>
          <p:nvSpPr>
            <p:cNvPr id="10626" name="Google Shape;10626;p10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10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108"/>
          <p:cNvGrpSpPr/>
          <p:nvPr/>
        </p:nvGrpSpPr>
        <p:grpSpPr>
          <a:xfrm>
            <a:off x="4107123" y="2742334"/>
            <a:ext cx="380393" cy="363118"/>
            <a:chOff x="4126815" y="2760704"/>
            <a:chExt cx="380393" cy="363118"/>
          </a:xfrm>
        </p:grpSpPr>
        <p:sp>
          <p:nvSpPr>
            <p:cNvPr id="10629" name="Google Shape;10629;p10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0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10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10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108"/>
          <p:cNvGrpSpPr/>
          <p:nvPr/>
        </p:nvGrpSpPr>
        <p:grpSpPr>
          <a:xfrm>
            <a:off x="4656294" y="2727314"/>
            <a:ext cx="381346" cy="368644"/>
            <a:chOff x="4675986" y="2745684"/>
            <a:chExt cx="381346" cy="368644"/>
          </a:xfrm>
        </p:grpSpPr>
        <p:sp>
          <p:nvSpPr>
            <p:cNvPr id="10634" name="Google Shape;10634;p10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10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108"/>
          <p:cNvGrpSpPr/>
          <p:nvPr/>
        </p:nvGrpSpPr>
        <p:grpSpPr>
          <a:xfrm>
            <a:off x="5200924" y="2772692"/>
            <a:ext cx="373185" cy="302466"/>
            <a:chOff x="5220616" y="2791061"/>
            <a:chExt cx="373185" cy="302466"/>
          </a:xfrm>
        </p:grpSpPr>
        <p:sp>
          <p:nvSpPr>
            <p:cNvPr id="10637" name="Google Shape;10637;p10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10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10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10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10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10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10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10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10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10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10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0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10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10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10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10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10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10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108"/>
          <p:cNvGrpSpPr/>
          <p:nvPr/>
        </p:nvGrpSpPr>
        <p:grpSpPr>
          <a:xfrm>
            <a:off x="5768969" y="2754147"/>
            <a:ext cx="284366" cy="344097"/>
            <a:chOff x="5864861" y="2772517"/>
            <a:chExt cx="284366" cy="344097"/>
          </a:xfrm>
        </p:grpSpPr>
        <p:sp>
          <p:nvSpPr>
            <p:cNvPr id="10656" name="Google Shape;10656;p10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10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10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10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10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10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2" name="Google Shape;10662;p108"/>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3" name="Google Shape;10663;p108"/>
          <p:cNvGrpSpPr/>
          <p:nvPr/>
        </p:nvGrpSpPr>
        <p:grpSpPr>
          <a:xfrm>
            <a:off x="6954467" y="2771168"/>
            <a:ext cx="255247" cy="327458"/>
            <a:chOff x="6974158" y="2789537"/>
            <a:chExt cx="255247" cy="327458"/>
          </a:xfrm>
        </p:grpSpPr>
        <p:sp>
          <p:nvSpPr>
            <p:cNvPr id="10664" name="Google Shape;10664;p10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10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10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10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10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10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108"/>
          <p:cNvGrpSpPr/>
          <p:nvPr/>
        </p:nvGrpSpPr>
        <p:grpSpPr>
          <a:xfrm>
            <a:off x="7511005" y="2771930"/>
            <a:ext cx="244291" cy="326314"/>
            <a:chOff x="7530697" y="2790299"/>
            <a:chExt cx="244291" cy="326314"/>
          </a:xfrm>
        </p:grpSpPr>
        <p:sp>
          <p:nvSpPr>
            <p:cNvPr id="10671" name="Google Shape;10671;p10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10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10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10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10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10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108"/>
          <p:cNvGrpSpPr/>
          <p:nvPr/>
        </p:nvGrpSpPr>
        <p:grpSpPr>
          <a:xfrm>
            <a:off x="7968499" y="2813878"/>
            <a:ext cx="332348" cy="283985"/>
            <a:chOff x="7988191" y="2832248"/>
            <a:chExt cx="332348" cy="283985"/>
          </a:xfrm>
        </p:grpSpPr>
        <p:sp>
          <p:nvSpPr>
            <p:cNvPr id="10678" name="Google Shape;10678;p10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10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10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1" name="Google Shape;10681;p108"/>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108"/>
          <p:cNvGrpSpPr/>
          <p:nvPr/>
        </p:nvGrpSpPr>
        <p:grpSpPr>
          <a:xfrm>
            <a:off x="3568748" y="3239998"/>
            <a:ext cx="364484" cy="262423"/>
            <a:chOff x="3588440" y="3258368"/>
            <a:chExt cx="364484" cy="262423"/>
          </a:xfrm>
        </p:grpSpPr>
        <p:sp>
          <p:nvSpPr>
            <p:cNvPr id="10683" name="Google Shape;10683;p10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0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10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10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10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0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108"/>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0" name="Google Shape;10690;p108"/>
          <p:cNvGrpSpPr/>
          <p:nvPr/>
        </p:nvGrpSpPr>
        <p:grpSpPr>
          <a:xfrm>
            <a:off x="5746125" y="3209355"/>
            <a:ext cx="364865" cy="324822"/>
            <a:chOff x="5765817" y="3227724"/>
            <a:chExt cx="364865" cy="324822"/>
          </a:xfrm>
        </p:grpSpPr>
        <p:sp>
          <p:nvSpPr>
            <p:cNvPr id="10691" name="Google Shape;10691;p10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10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10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108"/>
          <p:cNvGrpSpPr/>
          <p:nvPr/>
        </p:nvGrpSpPr>
        <p:grpSpPr>
          <a:xfrm>
            <a:off x="6208891" y="3219294"/>
            <a:ext cx="446539" cy="303895"/>
            <a:chOff x="6228583" y="3237664"/>
            <a:chExt cx="446539" cy="303895"/>
          </a:xfrm>
        </p:grpSpPr>
        <p:sp>
          <p:nvSpPr>
            <p:cNvPr id="10695" name="Google Shape;10695;p10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10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10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10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10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10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10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10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10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10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10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10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10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10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10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10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10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108"/>
          <p:cNvGrpSpPr/>
          <p:nvPr/>
        </p:nvGrpSpPr>
        <p:grpSpPr>
          <a:xfrm>
            <a:off x="846170" y="3188936"/>
            <a:ext cx="364484" cy="364897"/>
            <a:chOff x="865862" y="3207306"/>
            <a:chExt cx="364484" cy="364897"/>
          </a:xfrm>
        </p:grpSpPr>
        <p:sp>
          <p:nvSpPr>
            <p:cNvPr id="10713" name="Google Shape;10713;p10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10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10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10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10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10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10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10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0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10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10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10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10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10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108"/>
          <p:cNvGrpSpPr/>
          <p:nvPr/>
        </p:nvGrpSpPr>
        <p:grpSpPr>
          <a:xfrm>
            <a:off x="1384925" y="3208593"/>
            <a:ext cx="370168" cy="325965"/>
            <a:chOff x="1404617" y="3226962"/>
            <a:chExt cx="370168" cy="325965"/>
          </a:xfrm>
        </p:grpSpPr>
        <p:sp>
          <p:nvSpPr>
            <p:cNvPr id="10728" name="Google Shape;10728;p10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10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0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10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10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0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10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10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0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108"/>
          <p:cNvGrpSpPr/>
          <p:nvPr/>
        </p:nvGrpSpPr>
        <p:grpSpPr>
          <a:xfrm>
            <a:off x="1933711" y="3197724"/>
            <a:ext cx="366389" cy="354481"/>
            <a:chOff x="1954741" y="3212419"/>
            <a:chExt cx="366389" cy="354481"/>
          </a:xfrm>
        </p:grpSpPr>
        <p:sp>
          <p:nvSpPr>
            <p:cNvPr id="10738" name="Google Shape;10738;p10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10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10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0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0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10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10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108"/>
          <p:cNvGrpSpPr/>
          <p:nvPr/>
        </p:nvGrpSpPr>
        <p:grpSpPr>
          <a:xfrm>
            <a:off x="3023547" y="3197256"/>
            <a:ext cx="366008" cy="348670"/>
            <a:chOff x="3043239" y="3215626"/>
            <a:chExt cx="366008" cy="348670"/>
          </a:xfrm>
        </p:grpSpPr>
        <p:sp>
          <p:nvSpPr>
            <p:cNvPr id="10746" name="Google Shape;10746;p10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10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108"/>
          <p:cNvGrpSpPr/>
          <p:nvPr/>
        </p:nvGrpSpPr>
        <p:grpSpPr>
          <a:xfrm>
            <a:off x="4198641" y="3166613"/>
            <a:ext cx="209107" cy="383442"/>
            <a:chOff x="4218333" y="3184982"/>
            <a:chExt cx="209107" cy="383442"/>
          </a:xfrm>
        </p:grpSpPr>
        <p:sp>
          <p:nvSpPr>
            <p:cNvPr id="10749" name="Google Shape;10749;p10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0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1" name="Google Shape;10751;p108"/>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2" name="Google Shape;10752;p108"/>
          <p:cNvGrpSpPr/>
          <p:nvPr/>
        </p:nvGrpSpPr>
        <p:grpSpPr>
          <a:xfrm>
            <a:off x="6876953" y="3197637"/>
            <a:ext cx="322917" cy="347876"/>
            <a:chOff x="6896644" y="3216007"/>
            <a:chExt cx="322917" cy="347876"/>
          </a:xfrm>
        </p:grpSpPr>
        <p:sp>
          <p:nvSpPr>
            <p:cNvPr id="10753" name="Google Shape;10753;p10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10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10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10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10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10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10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108"/>
          <p:cNvGrpSpPr/>
          <p:nvPr/>
        </p:nvGrpSpPr>
        <p:grpSpPr>
          <a:xfrm>
            <a:off x="7409674" y="3204814"/>
            <a:ext cx="334634" cy="333904"/>
            <a:chOff x="7429366" y="3223183"/>
            <a:chExt cx="334634" cy="333904"/>
          </a:xfrm>
        </p:grpSpPr>
        <p:sp>
          <p:nvSpPr>
            <p:cNvPr id="10761" name="Google Shape;10761;p10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0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3" name="Google Shape;10763;p108"/>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4" name="Google Shape;10764;p108"/>
          <p:cNvGrpSpPr/>
          <p:nvPr/>
        </p:nvGrpSpPr>
        <p:grpSpPr>
          <a:xfrm>
            <a:off x="5196764" y="3707114"/>
            <a:ext cx="356196" cy="265631"/>
            <a:chOff x="5216456" y="3725484"/>
            <a:chExt cx="356196" cy="265631"/>
          </a:xfrm>
        </p:grpSpPr>
        <p:sp>
          <p:nvSpPr>
            <p:cNvPr id="10765" name="Google Shape;10765;p10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0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108"/>
          <p:cNvGrpSpPr/>
          <p:nvPr/>
        </p:nvGrpSpPr>
        <p:grpSpPr>
          <a:xfrm>
            <a:off x="6829701" y="3715625"/>
            <a:ext cx="355053" cy="248038"/>
            <a:chOff x="6849393" y="3733994"/>
            <a:chExt cx="355053" cy="248038"/>
          </a:xfrm>
        </p:grpSpPr>
        <p:sp>
          <p:nvSpPr>
            <p:cNvPr id="10768" name="Google Shape;10768;p10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10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10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10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10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108"/>
          <p:cNvGrpSpPr/>
          <p:nvPr/>
        </p:nvGrpSpPr>
        <p:grpSpPr>
          <a:xfrm>
            <a:off x="7899305" y="3696318"/>
            <a:ext cx="392111" cy="280206"/>
            <a:chOff x="7918997" y="3714687"/>
            <a:chExt cx="392111" cy="280206"/>
          </a:xfrm>
        </p:grpSpPr>
        <p:sp>
          <p:nvSpPr>
            <p:cNvPr id="10774" name="Google Shape;10774;p10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10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10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10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0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9" name="Google Shape;10779;p108"/>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0" name="Google Shape;10780;p108"/>
          <p:cNvGrpSpPr/>
          <p:nvPr/>
        </p:nvGrpSpPr>
        <p:grpSpPr>
          <a:xfrm>
            <a:off x="1389085" y="3662594"/>
            <a:ext cx="357720" cy="355148"/>
            <a:chOff x="1408777" y="3680964"/>
            <a:chExt cx="357720" cy="355148"/>
          </a:xfrm>
        </p:grpSpPr>
        <p:sp>
          <p:nvSpPr>
            <p:cNvPr id="10781" name="Google Shape;10781;p10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10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10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10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0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108"/>
          <p:cNvGrpSpPr/>
          <p:nvPr/>
        </p:nvGrpSpPr>
        <p:grpSpPr>
          <a:xfrm>
            <a:off x="1933144" y="3662594"/>
            <a:ext cx="357720" cy="355148"/>
            <a:chOff x="1952836" y="3680964"/>
            <a:chExt cx="357720" cy="355148"/>
          </a:xfrm>
        </p:grpSpPr>
        <p:sp>
          <p:nvSpPr>
            <p:cNvPr id="10787" name="Google Shape;10787;p10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0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10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10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10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108"/>
          <p:cNvGrpSpPr/>
          <p:nvPr/>
        </p:nvGrpSpPr>
        <p:grpSpPr>
          <a:xfrm>
            <a:off x="2477202" y="3662594"/>
            <a:ext cx="357720" cy="355148"/>
            <a:chOff x="2496894" y="3680964"/>
            <a:chExt cx="357720" cy="355148"/>
          </a:xfrm>
        </p:grpSpPr>
        <p:sp>
          <p:nvSpPr>
            <p:cNvPr id="10793" name="Google Shape;10793;p10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10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10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0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0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108"/>
          <p:cNvGrpSpPr/>
          <p:nvPr/>
        </p:nvGrpSpPr>
        <p:grpSpPr>
          <a:xfrm>
            <a:off x="3021292" y="3662689"/>
            <a:ext cx="356164" cy="355815"/>
            <a:chOff x="3040984" y="3681059"/>
            <a:chExt cx="356164" cy="355815"/>
          </a:xfrm>
        </p:grpSpPr>
        <p:sp>
          <p:nvSpPr>
            <p:cNvPr id="10799" name="Google Shape;10799;p10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10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10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108"/>
          <p:cNvGrpSpPr/>
          <p:nvPr/>
        </p:nvGrpSpPr>
        <p:grpSpPr>
          <a:xfrm>
            <a:off x="3564589" y="3680821"/>
            <a:ext cx="358069" cy="317995"/>
            <a:chOff x="3584280" y="3699191"/>
            <a:chExt cx="358069" cy="317995"/>
          </a:xfrm>
        </p:grpSpPr>
        <p:sp>
          <p:nvSpPr>
            <p:cNvPr id="10803" name="Google Shape;10803;p10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0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10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10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108"/>
          <p:cNvGrpSpPr/>
          <p:nvPr/>
        </p:nvGrpSpPr>
        <p:grpSpPr>
          <a:xfrm>
            <a:off x="4109790" y="3662689"/>
            <a:ext cx="355402" cy="354291"/>
            <a:chOff x="4129482" y="3681059"/>
            <a:chExt cx="355402" cy="354291"/>
          </a:xfrm>
        </p:grpSpPr>
        <p:sp>
          <p:nvSpPr>
            <p:cNvPr id="10808" name="Google Shape;10808;p10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0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0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10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108"/>
          <p:cNvGrpSpPr/>
          <p:nvPr/>
        </p:nvGrpSpPr>
        <p:grpSpPr>
          <a:xfrm>
            <a:off x="4653849" y="3661927"/>
            <a:ext cx="355434" cy="355815"/>
            <a:chOff x="4673540" y="3680297"/>
            <a:chExt cx="355434" cy="355815"/>
          </a:xfrm>
        </p:grpSpPr>
        <p:sp>
          <p:nvSpPr>
            <p:cNvPr id="10813" name="Google Shape;10813;p10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0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10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108"/>
          <p:cNvGrpSpPr/>
          <p:nvPr/>
        </p:nvGrpSpPr>
        <p:grpSpPr>
          <a:xfrm>
            <a:off x="5759716" y="3680821"/>
            <a:ext cx="317645" cy="318757"/>
            <a:chOff x="5779408" y="3699191"/>
            <a:chExt cx="317645" cy="318757"/>
          </a:xfrm>
        </p:grpSpPr>
        <p:sp>
          <p:nvSpPr>
            <p:cNvPr id="10817" name="Google Shape;10817;p10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10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9" name="Google Shape;10819;p108"/>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0" name="Google Shape;10820;p108"/>
          <p:cNvGrpSpPr/>
          <p:nvPr/>
        </p:nvGrpSpPr>
        <p:grpSpPr>
          <a:xfrm>
            <a:off x="7370743" y="3662499"/>
            <a:ext cx="372073" cy="355243"/>
            <a:chOff x="7390435" y="3680868"/>
            <a:chExt cx="372073" cy="355243"/>
          </a:xfrm>
        </p:grpSpPr>
        <p:sp>
          <p:nvSpPr>
            <p:cNvPr id="10821" name="Google Shape;10821;p10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0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10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10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10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0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108"/>
          <p:cNvGrpSpPr/>
          <p:nvPr/>
        </p:nvGrpSpPr>
        <p:grpSpPr>
          <a:xfrm>
            <a:off x="1392301" y="4119346"/>
            <a:ext cx="374709" cy="374010"/>
            <a:chOff x="1421638" y="4125629"/>
            <a:chExt cx="374709" cy="374010"/>
          </a:xfrm>
        </p:grpSpPr>
        <p:sp>
          <p:nvSpPr>
            <p:cNvPr id="10828" name="Google Shape;10828;p10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10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108"/>
          <p:cNvGrpSpPr/>
          <p:nvPr/>
        </p:nvGrpSpPr>
        <p:grpSpPr>
          <a:xfrm>
            <a:off x="1943917" y="4135255"/>
            <a:ext cx="357720" cy="342192"/>
            <a:chOff x="1973254" y="4156304"/>
            <a:chExt cx="357720" cy="342192"/>
          </a:xfrm>
        </p:grpSpPr>
        <p:sp>
          <p:nvSpPr>
            <p:cNvPr id="10831" name="Google Shape;10831;p10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10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10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0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10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10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108"/>
          <p:cNvGrpSpPr/>
          <p:nvPr/>
        </p:nvGrpSpPr>
        <p:grpSpPr>
          <a:xfrm>
            <a:off x="2494422" y="4136192"/>
            <a:ext cx="341049" cy="340318"/>
            <a:chOff x="2523759" y="4135505"/>
            <a:chExt cx="341049" cy="340318"/>
          </a:xfrm>
        </p:grpSpPr>
        <p:sp>
          <p:nvSpPr>
            <p:cNvPr id="10838" name="Google Shape;10838;p10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10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108"/>
          <p:cNvGrpSpPr/>
          <p:nvPr/>
        </p:nvGrpSpPr>
        <p:grpSpPr>
          <a:xfrm>
            <a:off x="3011266" y="4131175"/>
            <a:ext cx="392079" cy="350353"/>
            <a:chOff x="3040603" y="4130360"/>
            <a:chExt cx="392079" cy="350353"/>
          </a:xfrm>
        </p:grpSpPr>
        <p:sp>
          <p:nvSpPr>
            <p:cNvPr id="10841" name="Google Shape;10841;p10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10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10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10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10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10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0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0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10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10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108"/>
          <p:cNvGrpSpPr/>
          <p:nvPr/>
        </p:nvGrpSpPr>
        <p:grpSpPr>
          <a:xfrm>
            <a:off x="3632807" y="4136192"/>
            <a:ext cx="232955" cy="340318"/>
            <a:chOff x="3662144" y="4135505"/>
            <a:chExt cx="232955" cy="340318"/>
          </a:xfrm>
        </p:grpSpPr>
        <p:sp>
          <p:nvSpPr>
            <p:cNvPr id="10852" name="Google Shape;10852;p10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10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10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10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108"/>
          <p:cNvGrpSpPr/>
          <p:nvPr/>
        </p:nvGrpSpPr>
        <p:grpSpPr>
          <a:xfrm>
            <a:off x="4119801" y="4122029"/>
            <a:ext cx="344065" cy="368644"/>
            <a:chOff x="4149138" y="4121151"/>
            <a:chExt cx="344065" cy="368644"/>
          </a:xfrm>
        </p:grpSpPr>
        <p:sp>
          <p:nvSpPr>
            <p:cNvPr id="10857" name="Google Shape;10857;p10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10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0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10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10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10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10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10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10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10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10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10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9" name="Google Shape;10869;p108"/>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0" name="Google Shape;10870;p108"/>
          <p:cNvGrpSpPr/>
          <p:nvPr/>
        </p:nvGrpSpPr>
        <p:grpSpPr>
          <a:xfrm>
            <a:off x="5176925" y="4174949"/>
            <a:ext cx="397763" cy="262804"/>
            <a:chOff x="5206262" y="4174817"/>
            <a:chExt cx="397763" cy="262804"/>
          </a:xfrm>
        </p:grpSpPr>
        <p:sp>
          <p:nvSpPr>
            <p:cNvPr id="10871" name="Google Shape;10871;p10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10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10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10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10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10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10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108"/>
          <p:cNvGrpSpPr/>
          <p:nvPr/>
        </p:nvGrpSpPr>
        <p:grpSpPr>
          <a:xfrm>
            <a:off x="5698279" y="4161342"/>
            <a:ext cx="440505" cy="290018"/>
            <a:chOff x="5727616" y="4204699"/>
            <a:chExt cx="440505" cy="290018"/>
          </a:xfrm>
        </p:grpSpPr>
        <p:sp>
          <p:nvSpPr>
            <p:cNvPr id="10879" name="Google Shape;10879;p10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10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10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10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10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10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0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10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108"/>
          <p:cNvGrpSpPr/>
          <p:nvPr/>
        </p:nvGrpSpPr>
        <p:grpSpPr>
          <a:xfrm>
            <a:off x="6380726" y="4124093"/>
            <a:ext cx="159950" cy="364516"/>
            <a:chOff x="6410063" y="4135124"/>
            <a:chExt cx="159950" cy="364516"/>
          </a:xfrm>
        </p:grpSpPr>
        <p:sp>
          <p:nvSpPr>
            <p:cNvPr id="10888" name="Google Shape;10888;p10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10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10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10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108"/>
          <p:cNvGrpSpPr/>
          <p:nvPr/>
        </p:nvGrpSpPr>
        <p:grpSpPr>
          <a:xfrm>
            <a:off x="6641065" y="4124284"/>
            <a:ext cx="214378" cy="364135"/>
            <a:chOff x="6924652" y="4135505"/>
            <a:chExt cx="214378" cy="364135"/>
          </a:xfrm>
        </p:grpSpPr>
        <p:sp>
          <p:nvSpPr>
            <p:cNvPr id="10893" name="Google Shape;10893;p10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10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10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10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7" name="Google Shape;10897;p108"/>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898" name="Google Shape;10898;p10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0899" name="Google Shape;10899;p108"/>
          <p:cNvGrpSpPr/>
          <p:nvPr/>
        </p:nvGrpSpPr>
        <p:grpSpPr>
          <a:xfrm>
            <a:off x="841240" y="4119220"/>
            <a:ext cx="374177" cy="374263"/>
            <a:chOff x="775325" y="4143525"/>
            <a:chExt cx="468776" cy="468884"/>
          </a:xfrm>
        </p:grpSpPr>
        <p:sp>
          <p:nvSpPr>
            <p:cNvPr id="10900" name="Google Shape;10900;p108"/>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08"/>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08"/>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108"/>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108"/>
          <p:cNvGrpSpPr/>
          <p:nvPr/>
        </p:nvGrpSpPr>
        <p:grpSpPr>
          <a:xfrm>
            <a:off x="7015917" y="4114633"/>
            <a:ext cx="219464" cy="383437"/>
            <a:chOff x="1426400" y="1814750"/>
            <a:chExt cx="407850" cy="712575"/>
          </a:xfrm>
        </p:grpSpPr>
        <p:sp>
          <p:nvSpPr>
            <p:cNvPr id="10905" name="Google Shape;10905;p10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08"/>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108"/>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108"/>
          <p:cNvGrpSpPr/>
          <p:nvPr/>
        </p:nvGrpSpPr>
        <p:grpSpPr>
          <a:xfrm>
            <a:off x="7391519" y="4149408"/>
            <a:ext cx="313833" cy="313887"/>
            <a:chOff x="1910075" y="2021700"/>
            <a:chExt cx="583225" cy="583325"/>
          </a:xfrm>
        </p:grpSpPr>
        <p:sp>
          <p:nvSpPr>
            <p:cNvPr id="10909" name="Google Shape;10909;p10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0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0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108"/>
          <p:cNvGrpSpPr/>
          <p:nvPr/>
        </p:nvGrpSpPr>
        <p:grpSpPr>
          <a:xfrm>
            <a:off x="7861486" y="4189187"/>
            <a:ext cx="441255" cy="234329"/>
            <a:chOff x="2749275" y="2099575"/>
            <a:chExt cx="820025" cy="435475"/>
          </a:xfrm>
        </p:grpSpPr>
        <p:sp>
          <p:nvSpPr>
            <p:cNvPr id="10913" name="Google Shape;10913;p108"/>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108"/>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10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10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920"/>
        <p:cNvGrpSpPr/>
        <p:nvPr/>
      </p:nvGrpSpPr>
      <p:grpSpPr>
        <a:xfrm>
          <a:off x="0" y="0"/>
          <a:ext cx="0" cy="0"/>
          <a:chOff x="0" y="0"/>
          <a:chExt cx="0" cy="0"/>
        </a:xfrm>
      </p:grpSpPr>
      <p:grpSp>
        <p:nvGrpSpPr>
          <p:cNvPr id="10921" name="Google Shape;10921;p109"/>
          <p:cNvGrpSpPr/>
          <p:nvPr/>
        </p:nvGrpSpPr>
        <p:grpSpPr>
          <a:xfrm>
            <a:off x="1989449" y="4101269"/>
            <a:ext cx="374774" cy="346073"/>
            <a:chOff x="1989449" y="4282269"/>
            <a:chExt cx="374774" cy="346073"/>
          </a:xfrm>
        </p:grpSpPr>
        <p:sp>
          <p:nvSpPr>
            <p:cNvPr id="10922" name="Google Shape;10922;p10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10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10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0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0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109"/>
          <p:cNvGrpSpPr/>
          <p:nvPr/>
        </p:nvGrpSpPr>
        <p:grpSpPr>
          <a:xfrm>
            <a:off x="2487439" y="4099740"/>
            <a:ext cx="198775" cy="348972"/>
            <a:chOff x="2487439" y="4280740"/>
            <a:chExt cx="198775" cy="348972"/>
          </a:xfrm>
        </p:grpSpPr>
        <p:sp>
          <p:nvSpPr>
            <p:cNvPr id="10928" name="Google Shape;10928;p10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0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10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10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109"/>
          <p:cNvGrpSpPr/>
          <p:nvPr/>
        </p:nvGrpSpPr>
        <p:grpSpPr>
          <a:xfrm>
            <a:off x="2810958" y="4092923"/>
            <a:ext cx="353145" cy="361873"/>
            <a:chOff x="2810958" y="4273923"/>
            <a:chExt cx="353145" cy="361873"/>
          </a:xfrm>
        </p:grpSpPr>
        <p:sp>
          <p:nvSpPr>
            <p:cNvPr id="10933" name="Google Shape;10933;p10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0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0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10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10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0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0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109"/>
          <p:cNvGrpSpPr/>
          <p:nvPr/>
        </p:nvGrpSpPr>
        <p:grpSpPr>
          <a:xfrm>
            <a:off x="6275635" y="4101651"/>
            <a:ext cx="209383" cy="366778"/>
            <a:chOff x="6275635" y="4282651"/>
            <a:chExt cx="209383" cy="366778"/>
          </a:xfrm>
        </p:grpSpPr>
        <p:sp>
          <p:nvSpPr>
            <p:cNvPr id="10941" name="Google Shape;10941;p10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10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109"/>
          <p:cNvGrpSpPr/>
          <p:nvPr/>
        </p:nvGrpSpPr>
        <p:grpSpPr>
          <a:xfrm>
            <a:off x="6701186" y="4102033"/>
            <a:ext cx="280292" cy="366396"/>
            <a:chOff x="6701186" y="4283033"/>
            <a:chExt cx="280292" cy="366396"/>
          </a:xfrm>
        </p:grpSpPr>
        <p:sp>
          <p:nvSpPr>
            <p:cNvPr id="10944" name="Google Shape;10944;p10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0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109"/>
          <p:cNvGrpSpPr/>
          <p:nvPr/>
        </p:nvGrpSpPr>
        <p:grpSpPr>
          <a:xfrm>
            <a:off x="2609571" y="3643958"/>
            <a:ext cx="373627" cy="347347"/>
            <a:chOff x="2609571" y="3824958"/>
            <a:chExt cx="373627" cy="347347"/>
          </a:xfrm>
        </p:grpSpPr>
        <p:sp>
          <p:nvSpPr>
            <p:cNvPr id="10947" name="Google Shape;10947;p10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10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9" name="Google Shape;10949;p109"/>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0" name="Google Shape;10950;p109"/>
          <p:cNvGrpSpPr/>
          <p:nvPr/>
        </p:nvGrpSpPr>
        <p:grpSpPr>
          <a:xfrm>
            <a:off x="916127" y="3626056"/>
            <a:ext cx="221902" cy="380795"/>
            <a:chOff x="916127" y="3807056"/>
            <a:chExt cx="221902" cy="380795"/>
          </a:xfrm>
        </p:grpSpPr>
        <p:sp>
          <p:nvSpPr>
            <p:cNvPr id="10951" name="Google Shape;10951;p10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10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10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10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5" name="Google Shape;10955;p109"/>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09"/>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7" name="Google Shape;10957;p109"/>
          <p:cNvGrpSpPr/>
          <p:nvPr/>
        </p:nvGrpSpPr>
        <p:grpSpPr>
          <a:xfrm>
            <a:off x="3513010" y="3635134"/>
            <a:ext cx="362223" cy="361108"/>
            <a:chOff x="3513010" y="3816134"/>
            <a:chExt cx="362223" cy="361108"/>
          </a:xfrm>
        </p:grpSpPr>
        <p:sp>
          <p:nvSpPr>
            <p:cNvPr id="10958" name="Google Shape;10958;p10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10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10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10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109"/>
          <p:cNvGrpSpPr/>
          <p:nvPr/>
        </p:nvGrpSpPr>
        <p:grpSpPr>
          <a:xfrm>
            <a:off x="3950316" y="3639307"/>
            <a:ext cx="369805" cy="353782"/>
            <a:chOff x="3950316" y="3820307"/>
            <a:chExt cx="369805" cy="353782"/>
          </a:xfrm>
        </p:grpSpPr>
        <p:sp>
          <p:nvSpPr>
            <p:cNvPr id="10963" name="Google Shape;10963;p10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10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10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0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109"/>
          <p:cNvGrpSpPr/>
          <p:nvPr/>
        </p:nvGrpSpPr>
        <p:grpSpPr>
          <a:xfrm>
            <a:off x="1761909" y="3630961"/>
            <a:ext cx="307974" cy="371716"/>
            <a:chOff x="1761909" y="3811961"/>
            <a:chExt cx="307974" cy="371716"/>
          </a:xfrm>
        </p:grpSpPr>
        <p:sp>
          <p:nvSpPr>
            <p:cNvPr id="10968" name="Google Shape;10968;p10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10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10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0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0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10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10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0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10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10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109"/>
          <p:cNvGrpSpPr/>
          <p:nvPr/>
        </p:nvGrpSpPr>
        <p:grpSpPr>
          <a:xfrm>
            <a:off x="5373342" y="3627935"/>
            <a:ext cx="231395" cy="353145"/>
            <a:chOff x="5373342" y="3808935"/>
            <a:chExt cx="231395" cy="353145"/>
          </a:xfrm>
        </p:grpSpPr>
        <p:sp>
          <p:nvSpPr>
            <p:cNvPr id="10979" name="Google Shape;10979;p10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10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10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10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10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10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0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0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10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8" name="Google Shape;10988;p109"/>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9" name="Google Shape;10989;p109"/>
          <p:cNvGrpSpPr/>
          <p:nvPr/>
        </p:nvGrpSpPr>
        <p:grpSpPr>
          <a:xfrm>
            <a:off x="5833775" y="3628445"/>
            <a:ext cx="235185" cy="352253"/>
            <a:chOff x="5833775" y="3809445"/>
            <a:chExt cx="235185" cy="352253"/>
          </a:xfrm>
        </p:grpSpPr>
        <p:sp>
          <p:nvSpPr>
            <p:cNvPr id="10990" name="Google Shape;10990;p10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10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0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109"/>
          <p:cNvGrpSpPr/>
          <p:nvPr/>
        </p:nvGrpSpPr>
        <p:grpSpPr>
          <a:xfrm>
            <a:off x="4942472" y="3628318"/>
            <a:ext cx="238976" cy="352762"/>
            <a:chOff x="4942472" y="3809318"/>
            <a:chExt cx="238976" cy="352762"/>
          </a:xfrm>
        </p:grpSpPr>
        <p:sp>
          <p:nvSpPr>
            <p:cNvPr id="10994" name="Google Shape;10994;p10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0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10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10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0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10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10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109"/>
          <p:cNvGrpSpPr/>
          <p:nvPr/>
        </p:nvGrpSpPr>
        <p:grpSpPr>
          <a:xfrm>
            <a:off x="6266525" y="3626788"/>
            <a:ext cx="260223" cy="353527"/>
            <a:chOff x="6266525" y="3807788"/>
            <a:chExt cx="260223" cy="353527"/>
          </a:xfrm>
        </p:grpSpPr>
        <p:sp>
          <p:nvSpPr>
            <p:cNvPr id="11002" name="Google Shape;11002;p10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10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10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0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6" name="Google Shape;11006;p109"/>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7" name="Google Shape;11007;p109"/>
          <p:cNvGrpSpPr/>
          <p:nvPr/>
        </p:nvGrpSpPr>
        <p:grpSpPr>
          <a:xfrm>
            <a:off x="7184363" y="3628604"/>
            <a:ext cx="202184" cy="352762"/>
            <a:chOff x="7184363" y="3809604"/>
            <a:chExt cx="202184" cy="352762"/>
          </a:xfrm>
        </p:grpSpPr>
        <p:sp>
          <p:nvSpPr>
            <p:cNvPr id="11008" name="Google Shape;11008;p10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10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109"/>
          <p:cNvGrpSpPr/>
          <p:nvPr/>
        </p:nvGrpSpPr>
        <p:grpSpPr>
          <a:xfrm>
            <a:off x="7571624" y="3627935"/>
            <a:ext cx="292047" cy="352762"/>
            <a:chOff x="7571624" y="3808935"/>
            <a:chExt cx="292047" cy="352762"/>
          </a:xfrm>
        </p:grpSpPr>
        <p:sp>
          <p:nvSpPr>
            <p:cNvPr id="11011" name="Google Shape;11011;p10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0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0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10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10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0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109"/>
          <p:cNvGrpSpPr/>
          <p:nvPr/>
        </p:nvGrpSpPr>
        <p:grpSpPr>
          <a:xfrm>
            <a:off x="2174559" y="3175116"/>
            <a:ext cx="364135" cy="359930"/>
            <a:chOff x="2174559" y="3356116"/>
            <a:chExt cx="364135" cy="359930"/>
          </a:xfrm>
        </p:grpSpPr>
        <p:sp>
          <p:nvSpPr>
            <p:cNvPr id="11018" name="Google Shape;11018;p10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0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109"/>
          <p:cNvGrpSpPr/>
          <p:nvPr/>
        </p:nvGrpSpPr>
        <p:grpSpPr>
          <a:xfrm>
            <a:off x="1731934" y="3174639"/>
            <a:ext cx="368371" cy="361554"/>
            <a:chOff x="1731934" y="3355639"/>
            <a:chExt cx="368371" cy="361554"/>
          </a:xfrm>
        </p:grpSpPr>
        <p:sp>
          <p:nvSpPr>
            <p:cNvPr id="11021" name="Google Shape;11021;p10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0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109"/>
          <p:cNvGrpSpPr/>
          <p:nvPr/>
        </p:nvGrpSpPr>
        <p:grpSpPr>
          <a:xfrm>
            <a:off x="3990517" y="3173173"/>
            <a:ext cx="279559" cy="363402"/>
            <a:chOff x="3990517" y="3354173"/>
            <a:chExt cx="279559" cy="363402"/>
          </a:xfrm>
        </p:grpSpPr>
        <p:sp>
          <p:nvSpPr>
            <p:cNvPr id="11024" name="Google Shape;11024;p10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10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10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109"/>
          <p:cNvGrpSpPr/>
          <p:nvPr/>
        </p:nvGrpSpPr>
        <p:grpSpPr>
          <a:xfrm>
            <a:off x="3497847" y="3236374"/>
            <a:ext cx="379680" cy="237606"/>
            <a:chOff x="3497847" y="3417374"/>
            <a:chExt cx="379680" cy="237606"/>
          </a:xfrm>
        </p:grpSpPr>
        <p:sp>
          <p:nvSpPr>
            <p:cNvPr id="11028" name="Google Shape;11028;p10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0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10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10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109"/>
          <p:cNvGrpSpPr/>
          <p:nvPr/>
        </p:nvGrpSpPr>
        <p:grpSpPr>
          <a:xfrm>
            <a:off x="2612597" y="3186075"/>
            <a:ext cx="376271" cy="337982"/>
            <a:chOff x="2612597" y="3367075"/>
            <a:chExt cx="376271" cy="337982"/>
          </a:xfrm>
        </p:grpSpPr>
        <p:sp>
          <p:nvSpPr>
            <p:cNvPr id="11033" name="Google Shape;11033;p10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0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109"/>
          <p:cNvGrpSpPr/>
          <p:nvPr/>
        </p:nvGrpSpPr>
        <p:grpSpPr>
          <a:xfrm>
            <a:off x="3071914" y="3183431"/>
            <a:ext cx="343652" cy="342505"/>
            <a:chOff x="3071914" y="3364431"/>
            <a:chExt cx="343652" cy="342505"/>
          </a:xfrm>
        </p:grpSpPr>
        <p:sp>
          <p:nvSpPr>
            <p:cNvPr id="11036" name="Google Shape;11036;p10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10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10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10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0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109"/>
          <p:cNvGrpSpPr/>
          <p:nvPr/>
        </p:nvGrpSpPr>
        <p:grpSpPr>
          <a:xfrm>
            <a:off x="897141" y="3178875"/>
            <a:ext cx="257962" cy="352762"/>
            <a:chOff x="897141" y="3359875"/>
            <a:chExt cx="257962" cy="352762"/>
          </a:xfrm>
        </p:grpSpPr>
        <p:sp>
          <p:nvSpPr>
            <p:cNvPr id="11042" name="Google Shape;11042;p10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0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0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10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10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0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0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10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109"/>
          <p:cNvGrpSpPr/>
          <p:nvPr/>
        </p:nvGrpSpPr>
        <p:grpSpPr>
          <a:xfrm>
            <a:off x="1333682" y="3163330"/>
            <a:ext cx="271213" cy="383088"/>
            <a:chOff x="1333682" y="3344330"/>
            <a:chExt cx="271213" cy="383088"/>
          </a:xfrm>
        </p:grpSpPr>
        <p:sp>
          <p:nvSpPr>
            <p:cNvPr id="11051" name="Google Shape;11051;p10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0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10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10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0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10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10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10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10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0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10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109"/>
          <p:cNvGrpSpPr/>
          <p:nvPr/>
        </p:nvGrpSpPr>
        <p:grpSpPr>
          <a:xfrm>
            <a:off x="6664394" y="3165974"/>
            <a:ext cx="353113" cy="351998"/>
            <a:chOff x="6664394" y="3346974"/>
            <a:chExt cx="353113" cy="351998"/>
          </a:xfrm>
        </p:grpSpPr>
        <p:sp>
          <p:nvSpPr>
            <p:cNvPr id="11063" name="Google Shape;11063;p10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0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10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0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10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109"/>
          <p:cNvGrpSpPr/>
          <p:nvPr/>
        </p:nvGrpSpPr>
        <p:grpSpPr>
          <a:xfrm>
            <a:off x="849741" y="1778307"/>
            <a:ext cx="399398" cy="375443"/>
            <a:chOff x="849741" y="1959307"/>
            <a:chExt cx="399398" cy="375443"/>
          </a:xfrm>
        </p:grpSpPr>
        <p:sp>
          <p:nvSpPr>
            <p:cNvPr id="11069" name="Google Shape;11069;p10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10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109"/>
          <p:cNvGrpSpPr/>
          <p:nvPr/>
        </p:nvGrpSpPr>
        <p:grpSpPr>
          <a:xfrm>
            <a:off x="1284212" y="1782766"/>
            <a:ext cx="379489" cy="366046"/>
            <a:chOff x="1284212" y="1963766"/>
            <a:chExt cx="379489" cy="366046"/>
          </a:xfrm>
        </p:grpSpPr>
        <p:sp>
          <p:nvSpPr>
            <p:cNvPr id="11072" name="Google Shape;11072;p10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0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109"/>
          <p:cNvGrpSpPr/>
          <p:nvPr/>
        </p:nvGrpSpPr>
        <p:grpSpPr>
          <a:xfrm>
            <a:off x="3037766" y="1788564"/>
            <a:ext cx="370219" cy="354928"/>
            <a:chOff x="3037766" y="1969564"/>
            <a:chExt cx="370219" cy="354928"/>
          </a:xfrm>
        </p:grpSpPr>
        <p:sp>
          <p:nvSpPr>
            <p:cNvPr id="11075" name="Google Shape;11075;p10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0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10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0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109"/>
          <p:cNvGrpSpPr/>
          <p:nvPr/>
        </p:nvGrpSpPr>
        <p:grpSpPr>
          <a:xfrm>
            <a:off x="3982553" y="1790730"/>
            <a:ext cx="304566" cy="350501"/>
            <a:chOff x="3982553" y="1971730"/>
            <a:chExt cx="304566" cy="350501"/>
          </a:xfrm>
        </p:grpSpPr>
        <p:sp>
          <p:nvSpPr>
            <p:cNvPr id="11080" name="Google Shape;11080;p10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0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109"/>
          <p:cNvGrpSpPr/>
          <p:nvPr/>
        </p:nvGrpSpPr>
        <p:grpSpPr>
          <a:xfrm>
            <a:off x="2567841" y="1813124"/>
            <a:ext cx="399812" cy="306477"/>
            <a:chOff x="2567841" y="1994124"/>
            <a:chExt cx="399812" cy="306477"/>
          </a:xfrm>
        </p:grpSpPr>
        <p:sp>
          <p:nvSpPr>
            <p:cNvPr id="11083" name="Google Shape;11083;p10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10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10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109"/>
          <p:cNvGrpSpPr/>
          <p:nvPr/>
        </p:nvGrpSpPr>
        <p:grpSpPr>
          <a:xfrm>
            <a:off x="2212084" y="1779358"/>
            <a:ext cx="324698" cy="372863"/>
            <a:chOff x="2212084" y="1960358"/>
            <a:chExt cx="324698" cy="372863"/>
          </a:xfrm>
        </p:grpSpPr>
        <p:sp>
          <p:nvSpPr>
            <p:cNvPr id="11087" name="Google Shape;11087;p10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10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10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109"/>
          <p:cNvGrpSpPr/>
          <p:nvPr/>
        </p:nvGrpSpPr>
        <p:grpSpPr>
          <a:xfrm>
            <a:off x="1805901" y="1779358"/>
            <a:ext cx="284847" cy="373627"/>
            <a:chOff x="1805901" y="1960358"/>
            <a:chExt cx="284847" cy="373627"/>
          </a:xfrm>
        </p:grpSpPr>
        <p:sp>
          <p:nvSpPr>
            <p:cNvPr id="11091" name="Google Shape;11091;p10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10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3" name="Google Shape;11093;p109"/>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09"/>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09"/>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6" name="Google Shape;11096;p109"/>
          <p:cNvGrpSpPr/>
          <p:nvPr/>
        </p:nvGrpSpPr>
        <p:grpSpPr>
          <a:xfrm>
            <a:off x="6656812" y="1848388"/>
            <a:ext cx="368690" cy="245793"/>
            <a:chOff x="6656812" y="2029388"/>
            <a:chExt cx="368690" cy="245793"/>
          </a:xfrm>
        </p:grpSpPr>
        <p:sp>
          <p:nvSpPr>
            <p:cNvPr id="11097" name="Google Shape;11097;p10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10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0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10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10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0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10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10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0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0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109"/>
          <p:cNvGrpSpPr/>
          <p:nvPr/>
        </p:nvGrpSpPr>
        <p:grpSpPr>
          <a:xfrm>
            <a:off x="4869651" y="1831218"/>
            <a:ext cx="376654" cy="281566"/>
            <a:chOff x="4869651" y="2012218"/>
            <a:chExt cx="376654" cy="281566"/>
          </a:xfrm>
        </p:grpSpPr>
        <p:sp>
          <p:nvSpPr>
            <p:cNvPr id="11108" name="Google Shape;11108;p10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10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10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0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109"/>
          <p:cNvGrpSpPr/>
          <p:nvPr/>
        </p:nvGrpSpPr>
        <p:grpSpPr>
          <a:xfrm>
            <a:off x="5306224" y="1831313"/>
            <a:ext cx="367925" cy="281694"/>
            <a:chOff x="5306224" y="2012313"/>
            <a:chExt cx="367925" cy="281694"/>
          </a:xfrm>
        </p:grpSpPr>
        <p:sp>
          <p:nvSpPr>
            <p:cNvPr id="11113" name="Google Shape;11113;p10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10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5" name="Google Shape;11115;p109"/>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6" name="Google Shape;11116;p109"/>
          <p:cNvGrpSpPr/>
          <p:nvPr/>
        </p:nvGrpSpPr>
        <p:grpSpPr>
          <a:xfrm>
            <a:off x="6195998" y="1802102"/>
            <a:ext cx="368308" cy="338746"/>
            <a:chOff x="6195998" y="1983102"/>
            <a:chExt cx="368308" cy="338746"/>
          </a:xfrm>
        </p:grpSpPr>
        <p:sp>
          <p:nvSpPr>
            <p:cNvPr id="11117" name="Google Shape;11117;p10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10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10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109"/>
          <p:cNvGrpSpPr/>
          <p:nvPr/>
        </p:nvGrpSpPr>
        <p:grpSpPr>
          <a:xfrm>
            <a:off x="7542031" y="1830835"/>
            <a:ext cx="369072" cy="280037"/>
            <a:chOff x="7542031" y="2011835"/>
            <a:chExt cx="369072" cy="280037"/>
          </a:xfrm>
        </p:grpSpPr>
        <p:sp>
          <p:nvSpPr>
            <p:cNvPr id="11121" name="Google Shape;11121;p10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10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0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10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0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0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10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10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10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109"/>
          <p:cNvGrpSpPr/>
          <p:nvPr/>
        </p:nvGrpSpPr>
        <p:grpSpPr>
          <a:xfrm>
            <a:off x="8010427" y="3167503"/>
            <a:ext cx="278795" cy="351615"/>
            <a:chOff x="8010427" y="3348503"/>
            <a:chExt cx="278795" cy="351615"/>
          </a:xfrm>
        </p:grpSpPr>
        <p:sp>
          <p:nvSpPr>
            <p:cNvPr id="11131" name="Google Shape;11131;p10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10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10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10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5" name="Google Shape;11135;p109"/>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109"/>
          <p:cNvGrpSpPr/>
          <p:nvPr/>
        </p:nvGrpSpPr>
        <p:grpSpPr>
          <a:xfrm>
            <a:off x="7141900" y="3168204"/>
            <a:ext cx="281057" cy="351010"/>
            <a:chOff x="7141900" y="3349204"/>
            <a:chExt cx="281057" cy="351010"/>
          </a:xfrm>
        </p:grpSpPr>
        <p:sp>
          <p:nvSpPr>
            <p:cNvPr id="11137" name="Google Shape;11137;p10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10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10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109"/>
          <p:cNvGrpSpPr/>
          <p:nvPr/>
        </p:nvGrpSpPr>
        <p:grpSpPr>
          <a:xfrm>
            <a:off x="5314188" y="3169032"/>
            <a:ext cx="363752" cy="353113"/>
            <a:chOff x="5314188" y="3350032"/>
            <a:chExt cx="363752" cy="353113"/>
          </a:xfrm>
        </p:grpSpPr>
        <p:sp>
          <p:nvSpPr>
            <p:cNvPr id="11141" name="Google Shape;11141;p10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10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109"/>
          <p:cNvGrpSpPr/>
          <p:nvPr/>
        </p:nvGrpSpPr>
        <p:grpSpPr>
          <a:xfrm>
            <a:off x="5829984" y="3169032"/>
            <a:ext cx="220755" cy="352348"/>
            <a:chOff x="5829984" y="3350032"/>
            <a:chExt cx="220755" cy="352348"/>
          </a:xfrm>
        </p:grpSpPr>
        <p:sp>
          <p:nvSpPr>
            <p:cNvPr id="11144" name="Google Shape;11144;p10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10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10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0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109"/>
          <p:cNvGrpSpPr/>
          <p:nvPr/>
        </p:nvGrpSpPr>
        <p:grpSpPr>
          <a:xfrm>
            <a:off x="4882170" y="3168841"/>
            <a:ext cx="358464" cy="352316"/>
            <a:chOff x="4882170" y="3349841"/>
            <a:chExt cx="358464" cy="352316"/>
          </a:xfrm>
        </p:grpSpPr>
        <p:sp>
          <p:nvSpPr>
            <p:cNvPr id="11149" name="Google Shape;11149;p10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0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1" name="Google Shape;11151;p109"/>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109"/>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3" name="Google Shape;11153;p109"/>
          <p:cNvGrpSpPr/>
          <p:nvPr/>
        </p:nvGrpSpPr>
        <p:grpSpPr>
          <a:xfrm>
            <a:off x="3044965" y="2254220"/>
            <a:ext cx="400194" cy="324316"/>
            <a:chOff x="3044965" y="2435220"/>
            <a:chExt cx="400194" cy="324316"/>
          </a:xfrm>
        </p:grpSpPr>
        <p:sp>
          <p:nvSpPr>
            <p:cNvPr id="11154" name="Google Shape;11154;p10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0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0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109"/>
          <p:cNvGrpSpPr/>
          <p:nvPr/>
        </p:nvGrpSpPr>
        <p:grpSpPr>
          <a:xfrm>
            <a:off x="6203579" y="3167981"/>
            <a:ext cx="351615" cy="350373"/>
            <a:chOff x="6203579" y="3348981"/>
            <a:chExt cx="351615" cy="350373"/>
          </a:xfrm>
        </p:grpSpPr>
        <p:sp>
          <p:nvSpPr>
            <p:cNvPr id="11158" name="Google Shape;11158;p10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10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10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0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0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109"/>
          <p:cNvGrpSpPr/>
          <p:nvPr/>
        </p:nvGrpSpPr>
        <p:grpSpPr>
          <a:xfrm>
            <a:off x="4878379" y="2292892"/>
            <a:ext cx="367161" cy="287523"/>
            <a:chOff x="4878379" y="2473892"/>
            <a:chExt cx="367161" cy="287523"/>
          </a:xfrm>
        </p:grpSpPr>
        <p:sp>
          <p:nvSpPr>
            <p:cNvPr id="11164" name="Google Shape;11164;p10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10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0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0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10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109"/>
          <p:cNvGrpSpPr/>
          <p:nvPr/>
        </p:nvGrpSpPr>
        <p:grpSpPr>
          <a:xfrm>
            <a:off x="1325719" y="2706689"/>
            <a:ext cx="290581" cy="372481"/>
            <a:chOff x="1325719" y="2887689"/>
            <a:chExt cx="290581" cy="372481"/>
          </a:xfrm>
        </p:grpSpPr>
        <p:sp>
          <p:nvSpPr>
            <p:cNvPr id="11170" name="Google Shape;11170;p10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10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2" name="Google Shape;11172;p109"/>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3" name="Google Shape;11173;p109"/>
          <p:cNvGrpSpPr/>
          <p:nvPr/>
        </p:nvGrpSpPr>
        <p:grpSpPr>
          <a:xfrm>
            <a:off x="3510335" y="2711499"/>
            <a:ext cx="360726" cy="361204"/>
            <a:chOff x="3510335" y="2892499"/>
            <a:chExt cx="360726" cy="361204"/>
          </a:xfrm>
        </p:grpSpPr>
        <p:sp>
          <p:nvSpPr>
            <p:cNvPr id="11174" name="Google Shape;11174;p10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10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0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10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10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109"/>
          <p:cNvGrpSpPr/>
          <p:nvPr/>
        </p:nvGrpSpPr>
        <p:grpSpPr>
          <a:xfrm>
            <a:off x="3086313" y="2696049"/>
            <a:ext cx="320143" cy="392581"/>
            <a:chOff x="3086313" y="2877049"/>
            <a:chExt cx="320143" cy="392581"/>
          </a:xfrm>
        </p:grpSpPr>
        <p:sp>
          <p:nvSpPr>
            <p:cNvPr id="11180" name="Google Shape;11180;p10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0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10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10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0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0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0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0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10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10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10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10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2" name="Google Shape;11192;p109"/>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3" name="Google Shape;11193;p109"/>
          <p:cNvGrpSpPr/>
          <p:nvPr/>
        </p:nvGrpSpPr>
        <p:grpSpPr>
          <a:xfrm>
            <a:off x="861113" y="2704746"/>
            <a:ext cx="333809" cy="373277"/>
            <a:chOff x="861113" y="2885746"/>
            <a:chExt cx="333809" cy="373277"/>
          </a:xfrm>
        </p:grpSpPr>
        <p:sp>
          <p:nvSpPr>
            <p:cNvPr id="11194" name="Google Shape;11194;p10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0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10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109"/>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09"/>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9" name="Google Shape;11199;p109"/>
          <p:cNvGrpSpPr/>
          <p:nvPr/>
        </p:nvGrpSpPr>
        <p:grpSpPr>
          <a:xfrm>
            <a:off x="1297654" y="1323481"/>
            <a:ext cx="349354" cy="362223"/>
            <a:chOff x="1297654" y="1504481"/>
            <a:chExt cx="349354" cy="362223"/>
          </a:xfrm>
        </p:grpSpPr>
        <p:sp>
          <p:nvSpPr>
            <p:cNvPr id="11200" name="Google Shape;11200;p10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0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10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3" name="Google Shape;11203;p109"/>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4" name="Google Shape;11204;p109"/>
          <p:cNvGrpSpPr/>
          <p:nvPr/>
        </p:nvGrpSpPr>
        <p:grpSpPr>
          <a:xfrm>
            <a:off x="852385" y="1329916"/>
            <a:ext cx="353145" cy="351998"/>
            <a:chOff x="852385" y="1510916"/>
            <a:chExt cx="353145" cy="351998"/>
          </a:xfrm>
        </p:grpSpPr>
        <p:sp>
          <p:nvSpPr>
            <p:cNvPr id="11205" name="Google Shape;11205;p10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10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10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109"/>
          <p:cNvGrpSpPr/>
          <p:nvPr/>
        </p:nvGrpSpPr>
        <p:grpSpPr>
          <a:xfrm>
            <a:off x="1745217" y="1334471"/>
            <a:ext cx="343269" cy="342505"/>
            <a:chOff x="1745217" y="1515471"/>
            <a:chExt cx="343269" cy="342505"/>
          </a:xfrm>
        </p:grpSpPr>
        <p:sp>
          <p:nvSpPr>
            <p:cNvPr id="11209" name="Google Shape;11209;p10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0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10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10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3" name="Google Shape;11213;p109"/>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4" name="Google Shape;11214;p109"/>
          <p:cNvGrpSpPr/>
          <p:nvPr/>
        </p:nvGrpSpPr>
        <p:grpSpPr>
          <a:xfrm>
            <a:off x="3042703" y="1348137"/>
            <a:ext cx="411535" cy="315587"/>
            <a:chOff x="3042703" y="1529137"/>
            <a:chExt cx="411535" cy="315587"/>
          </a:xfrm>
        </p:grpSpPr>
        <p:sp>
          <p:nvSpPr>
            <p:cNvPr id="11215" name="Google Shape;11215;p10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10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10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0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0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10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10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0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0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0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109"/>
          <p:cNvGrpSpPr/>
          <p:nvPr/>
        </p:nvGrpSpPr>
        <p:grpSpPr>
          <a:xfrm>
            <a:off x="2629289" y="1363682"/>
            <a:ext cx="350501" cy="284497"/>
            <a:chOff x="2629289" y="1544682"/>
            <a:chExt cx="350501" cy="284497"/>
          </a:xfrm>
        </p:grpSpPr>
        <p:sp>
          <p:nvSpPr>
            <p:cNvPr id="11226" name="Google Shape;11226;p10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0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0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0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0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109"/>
          <p:cNvGrpSpPr/>
          <p:nvPr/>
        </p:nvGrpSpPr>
        <p:grpSpPr>
          <a:xfrm>
            <a:off x="5305077" y="1321633"/>
            <a:ext cx="367893" cy="365218"/>
            <a:chOff x="5305077" y="1502633"/>
            <a:chExt cx="367893" cy="365218"/>
          </a:xfrm>
        </p:grpSpPr>
        <p:sp>
          <p:nvSpPr>
            <p:cNvPr id="11232" name="Google Shape;11232;p10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0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109"/>
          <p:cNvGrpSpPr/>
          <p:nvPr/>
        </p:nvGrpSpPr>
        <p:grpSpPr>
          <a:xfrm>
            <a:off x="7100170" y="1319117"/>
            <a:ext cx="368308" cy="367033"/>
            <a:chOff x="7100170" y="1500117"/>
            <a:chExt cx="368308" cy="367033"/>
          </a:xfrm>
        </p:grpSpPr>
        <p:sp>
          <p:nvSpPr>
            <p:cNvPr id="11235" name="Google Shape;11235;p10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0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10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10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0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10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10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10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0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10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10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10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10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8" name="Google Shape;11248;p109"/>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9" name="Google Shape;11249;p109"/>
          <p:cNvGrpSpPr/>
          <p:nvPr/>
        </p:nvGrpSpPr>
        <p:grpSpPr>
          <a:xfrm>
            <a:off x="6649231" y="1319021"/>
            <a:ext cx="390287" cy="367065"/>
            <a:chOff x="6649231" y="1500021"/>
            <a:chExt cx="390287" cy="367065"/>
          </a:xfrm>
        </p:grpSpPr>
        <p:sp>
          <p:nvSpPr>
            <p:cNvPr id="11250" name="Google Shape;11250;p10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10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10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0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0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0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10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10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0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0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0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10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109"/>
          <p:cNvGrpSpPr/>
          <p:nvPr/>
        </p:nvGrpSpPr>
        <p:grpSpPr>
          <a:xfrm>
            <a:off x="5746938" y="1362503"/>
            <a:ext cx="387261" cy="280356"/>
            <a:chOff x="5746938" y="1543503"/>
            <a:chExt cx="387261" cy="280356"/>
          </a:xfrm>
        </p:grpSpPr>
        <p:sp>
          <p:nvSpPr>
            <p:cNvPr id="11263" name="Google Shape;11263;p10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0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109"/>
          <p:cNvGrpSpPr/>
          <p:nvPr/>
        </p:nvGrpSpPr>
        <p:grpSpPr>
          <a:xfrm>
            <a:off x="6196730" y="1344346"/>
            <a:ext cx="369072" cy="317467"/>
            <a:chOff x="6196730" y="1525346"/>
            <a:chExt cx="369072" cy="317467"/>
          </a:xfrm>
        </p:grpSpPr>
        <p:sp>
          <p:nvSpPr>
            <p:cNvPr id="11266" name="Google Shape;11266;p10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10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10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109"/>
          <p:cNvGrpSpPr/>
          <p:nvPr/>
        </p:nvGrpSpPr>
        <p:grpSpPr>
          <a:xfrm>
            <a:off x="4940592" y="1319690"/>
            <a:ext cx="246558" cy="367161"/>
            <a:chOff x="4940592" y="1500690"/>
            <a:chExt cx="246558" cy="367161"/>
          </a:xfrm>
        </p:grpSpPr>
        <p:sp>
          <p:nvSpPr>
            <p:cNvPr id="11270" name="Google Shape;11270;p10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0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0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10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109"/>
          <p:cNvGrpSpPr/>
          <p:nvPr/>
        </p:nvGrpSpPr>
        <p:grpSpPr>
          <a:xfrm>
            <a:off x="7964906" y="1318894"/>
            <a:ext cx="380858" cy="367575"/>
            <a:chOff x="7964906" y="1499894"/>
            <a:chExt cx="380858" cy="367575"/>
          </a:xfrm>
        </p:grpSpPr>
        <p:sp>
          <p:nvSpPr>
            <p:cNvPr id="11275" name="Google Shape;11275;p10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10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0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8" name="Google Shape;11278;p109"/>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9" name="Google Shape;11279;p109"/>
          <p:cNvGrpSpPr/>
          <p:nvPr/>
        </p:nvGrpSpPr>
        <p:grpSpPr>
          <a:xfrm>
            <a:off x="8007400" y="2721278"/>
            <a:ext cx="285230" cy="355597"/>
            <a:chOff x="8007400" y="2902278"/>
            <a:chExt cx="285230" cy="355597"/>
          </a:xfrm>
        </p:grpSpPr>
        <p:sp>
          <p:nvSpPr>
            <p:cNvPr id="11280" name="Google Shape;11280;p10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0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109"/>
          <p:cNvGrpSpPr/>
          <p:nvPr/>
        </p:nvGrpSpPr>
        <p:grpSpPr>
          <a:xfrm>
            <a:off x="6219124" y="2721788"/>
            <a:ext cx="318231" cy="355470"/>
            <a:chOff x="6219124" y="2902788"/>
            <a:chExt cx="318231" cy="355470"/>
          </a:xfrm>
        </p:grpSpPr>
        <p:sp>
          <p:nvSpPr>
            <p:cNvPr id="11283" name="Google Shape;11283;p10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0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10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109"/>
          <p:cNvGrpSpPr/>
          <p:nvPr/>
        </p:nvGrpSpPr>
        <p:grpSpPr>
          <a:xfrm>
            <a:off x="4969421" y="2721852"/>
            <a:ext cx="185109" cy="355406"/>
            <a:chOff x="4969421" y="2902852"/>
            <a:chExt cx="185109" cy="355406"/>
          </a:xfrm>
        </p:grpSpPr>
        <p:sp>
          <p:nvSpPr>
            <p:cNvPr id="11287" name="Google Shape;11287;p10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10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0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10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0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0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3" name="Google Shape;11293;p109"/>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09"/>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109"/>
          <p:cNvGrpSpPr/>
          <p:nvPr/>
        </p:nvGrpSpPr>
        <p:grpSpPr>
          <a:xfrm>
            <a:off x="6685259" y="2721852"/>
            <a:ext cx="311414" cy="355406"/>
            <a:chOff x="6685259" y="2902852"/>
            <a:chExt cx="311414" cy="355406"/>
          </a:xfrm>
        </p:grpSpPr>
        <p:sp>
          <p:nvSpPr>
            <p:cNvPr id="11296" name="Google Shape;11296;p10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10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10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109"/>
          <p:cNvGrpSpPr/>
          <p:nvPr/>
        </p:nvGrpSpPr>
        <p:grpSpPr>
          <a:xfrm>
            <a:off x="5309250" y="2722170"/>
            <a:ext cx="359579" cy="355852"/>
            <a:chOff x="5309250" y="2903170"/>
            <a:chExt cx="359579" cy="355852"/>
          </a:xfrm>
        </p:grpSpPr>
        <p:sp>
          <p:nvSpPr>
            <p:cNvPr id="11300" name="Google Shape;11300;p10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0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0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109"/>
          <p:cNvGrpSpPr/>
          <p:nvPr/>
        </p:nvGrpSpPr>
        <p:grpSpPr>
          <a:xfrm>
            <a:off x="2199565" y="2240172"/>
            <a:ext cx="312179" cy="353431"/>
            <a:chOff x="2199565" y="2421172"/>
            <a:chExt cx="312179" cy="353431"/>
          </a:xfrm>
        </p:grpSpPr>
        <p:sp>
          <p:nvSpPr>
            <p:cNvPr id="11304" name="Google Shape;11304;p10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0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109"/>
          <p:cNvGrpSpPr/>
          <p:nvPr/>
        </p:nvGrpSpPr>
        <p:grpSpPr>
          <a:xfrm>
            <a:off x="1750887" y="2244727"/>
            <a:ext cx="320143" cy="343269"/>
            <a:chOff x="1750887" y="2425727"/>
            <a:chExt cx="320143" cy="343269"/>
          </a:xfrm>
        </p:grpSpPr>
        <p:sp>
          <p:nvSpPr>
            <p:cNvPr id="11307" name="Google Shape;11307;p10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0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109"/>
          <p:cNvGrpSpPr/>
          <p:nvPr/>
        </p:nvGrpSpPr>
        <p:grpSpPr>
          <a:xfrm>
            <a:off x="1298037" y="2244727"/>
            <a:ext cx="338364" cy="342887"/>
            <a:chOff x="1298037" y="2425727"/>
            <a:chExt cx="338364" cy="342887"/>
          </a:xfrm>
        </p:grpSpPr>
        <p:sp>
          <p:nvSpPr>
            <p:cNvPr id="11310" name="Google Shape;11310;p10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0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10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0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4" name="Google Shape;11314;p109"/>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5" name="Google Shape;11315;p109"/>
          <p:cNvGrpSpPr/>
          <p:nvPr/>
        </p:nvGrpSpPr>
        <p:grpSpPr>
          <a:xfrm>
            <a:off x="3974207" y="2248009"/>
            <a:ext cx="320143" cy="338491"/>
            <a:chOff x="3974207" y="2429009"/>
            <a:chExt cx="320143" cy="338491"/>
          </a:xfrm>
        </p:grpSpPr>
        <p:sp>
          <p:nvSpPr>
            <p:cNvPr id="11316" name="Google Shape;11316;p10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10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109"/>
          <p:cNvGrpSpPr/>
          <p:nvPr/>
        </p:nvGrpSpPr>
        <p:grpSpPr>
          <a:xfrm>
            <a:off x="2623237" y="2250047"/>
            <a:ext cx="355024" cy="332630"/>
            <a:chOff x="2623237" y="2431047"/>
            <a:chExt cx="355024" cy="332630"/>
          </a:xfrm>
        </p:grpSpPr>
        <p:sp>
          <p:nvSpPr>
            <p:cNvPr id="11319" name="Google Shape;11319;p10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10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0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0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109"/>
          <p:cNvGrpSpPr/>
          <p:nvPr/>
        </p:nvGrpSpPr>
        <p:grpSpPr>
          <a:xfrm>
            <a:off x="6657194" y="2253073"/>
            <a:ext cx="375507" cy="367925"/>
            <a:chOff x="6657194" y="2434073"/>
            <a:chExt cx="375507" cy="367925"/>
          </a:xfrm>
        </p:grpSpPr>
        <p:sp>
          <p:nvSpPr>
            <p:cNvPr id="11324" name="Google Shape;11324;p10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0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10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109"/>
          <p:cNvGrpSpPr/>
          <p:nvPr/>
        </p:nvGrpSpPr>
        <p:grpSpPr>
          <a:xfrm>
            <a:off x="7101317" y="2260655"/>
            <a:ext cx="367925" cy="352380"/>
            <a:chOff x="7101317" y="2441655"/>
            <a:chExt cx="367925" cy="352380"/>
          </a:xfrm>
        </p:grpSpPr>
        <p:sp>
          <p:nvSpPr>
            <p:cNvPr id="11328" name="Google Shape;11328;p10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10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109"/>
          <p:cNvGrpSpPr/>
          <p:nvPr/>
        </p:nvGrpSpPr>
        <p:grpSpPr>
          <a:xfrm>
            <a:off x="5756399" y="2253456"/>
            <a:ext cx="367925" cy="367161"/>
            <a:chOff x="5756399" y="2434456"/>
            <a:chExt cx="367925" cy="367161"/>
          </a:xfrm>
        </p:grpSpPr>
        <p:sp>
          <p:nvSpPr>
            <p:cNvPr id="11331" name="Google Shape;11331;p10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0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0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10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10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0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0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109"/>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09"/>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0" name="Google Shape;11340;p109"/>
          <p:cNvGrpSpPr/>
          <p:nvPr/>
        </p:nvGrpSpPr>
        <p:grpSpPr>
          <a:xfrm>
            <a:off x="7964906" y="2253073"/>
            <a:ext cx="373627" cy="367925"/>
            <a:chOff x="7964906" y="2434073"/>
            <a:chExt cx="373627" cy="367925"/>
          </a:xfrm>
        </p:grpSpPr>
        <p:sp>
          <p:nvSpPr>
            <p:cNvPr id="11341" name="Google Shape;11341;p10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0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109"/>
          <p:cNvGrpSpPr/>
          <p:nvPr/>
        </p:nvGrpSpPr>
        <p:grpSpPr>
          <a:xfrm>
            <a:off x="6194086" y="2256737"/>
            <a:ext cx="369837" cy="360471"/>
            <a:chOff x="6194086" y="2437737"/>
            <a:chExt cx="369837" cy="360471"/>
          </a:xfrm>
        </p:grpSpPr>
        <p:sp>
          <p:nvSpPr>
            <p:cNvPr id="11344" name="Google Shape;11344;p10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10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6" name="Google Shape;11346;p109"/>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347" name="Google Shape;11347;p109"/>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51"/>
        <p:cNvGrpSpPr/>
        <p:nvPr/>
      </p:nvGrpSpPr>
      <p:grpSpPr>
        <a:xfrm>
          <a:off x="0" y="0"/>
          <a:ext cx="0" cy="0"/>
          <a:chOff x="0" y="0"/>
          <a:chExt cx="0" cy="0"/>
        </a:xfrm>
      </p:grpSpPr>
      <p:grpSp>
        <p:nvGrpSpPr>
          <p:cNvPr id="11352" name="Google Shape;11352;p110"/>
          <p:cNvGrpSpPr/>
          <p:nvPr/>
        </p:nvGrpSpPr>
        <p:grpSpPr>
          <a:xfrm>
            <a:off x="3122257" y="1334344"/>
            <a:ext cx="294850" cy="349434"/>
            <a:chOff x="3122257" y="1508594"/>
            <a:chExt cx="294850" cy="349434"/>
          </a:xfrm>
        </p:grpSpPr>
        <p:sp>
          <p:nvSpPr>
            <p:cNvPr id="11353" name="Google Shape;11353;p11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1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11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11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1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110"/>
          <p:cNvGrpSpPr/>
          <p:nvPr/>
        </p:nvGrpSpPr>
        <p:grpSpPr>
          <a:xfrm>
            <a:off x="910723" y="1333962"/>
            <a:ext cx="251660" cy="350166"/>
            <a:chOff x="910723" y="1508212"/>
            <a:chExt cx="251660" cy="350166"/>
          </a:xfrm>
        </p:grpSpPr>
        <p:sp>
          <p:nvSpPr>
            <p:cNvPr id="11359" name="Google Shape;11359;p11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1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1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1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1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11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1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11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1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11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11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11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1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1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1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11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11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110"/>
          <p:cNvGrpSpPr/>
          <p:nvPr/>
        </p:nvGrpSpPr>
        <p:grpSpPr>
          <a:xfrm>
            <a:off x="1308631" y="1333580"/>
            <a:ext cx="350166" cy="350198"/>
            <a:chOff x="1308631" y="1507830"/>
            <a:chExt cx="350166" cy="350198"/>
          </a:xfrm>
        </p:grpSpPr>
        <p:sp>
          <p:nvSpPr>
            <p:cNvPr id="11377" name="Google Shape;11377;p11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11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1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1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110"/>
          <p:cNvGrpSpPr/>
          <p:nvPr/>
        </p:nvGrpSpPr>
        <p:grpSpPr>
          <a:xfrm>
            <a:off x="1756921" y="1335489"/>
            <a:ext cx="345997" cy="345997"/>
            <a:chOff x="1756921" y="1509739"/>
            <a:chExt cx="345997" cy="345997"/>
          </a:xfrm>
        </p:grpSpPr>
        <p:sp>
          <p:nvSpPr>
            <p:cNvPr id="11382" name="Google Shape;11382;p11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1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11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11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1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11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11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11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1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1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1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1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11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11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1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1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11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110"/>
          <p:cNvGrpSpPr/>
          <p:nvPr/>
        </p:nvGrpSpPr>
        <p:grpSpPr>
          <a:xfrm>
            <a:off x="2216956" y="1336253"/>
            <a:ext cx="318721" cy="345615"/>
            <a:chOff x="2216956" y="1510503"/>
            <a:chExt cx="318721" cy="345615"/>
          </a:xfrm>
        </p:grpSpPr>
        <p:sp>
          <p:nvSpPr>
            <p:cNvPr id="11400" name="Google Shape;11400;p11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11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1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1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1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110"/>
          <p:cNvGrpSpPr/>
          <p:nvPr/>
        </p:nvGrpSpPr>
        <p:grpSpPr>
          <a:xfrm>
            <a:off x="3988156" y="1394211"/>
            <a:ext cx="349052" cy="230049"/>
            <a:chOff x="3988156" y="1568461"/>
            <a:chExt cx="349052" cy="230049"/>
          </a:xfrm>
        </p:grpSpPr>
        <p:sp>
          <p:nvSpPr>
            <p:cNvPr id="11406" name="Google Shape;11406;p11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11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1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1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1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1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11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110"/>
          <p:cNvGrpSpPr/>
          <p:nvPr/>
        </p:nvGrpSpPr>
        <p:grpSpPr>
          <a:xfrm>
            <a:off x="2633037" y="1325623"/>
            <a:ext cx="379002" cy="366112"/>
            <a:chOff x="2633037" y="1499873"/>
            <a:chExt cx="379002" cy="366112"/>
          </a:xfrm>
        </p:grpSpPr>
        <p:sp>
          <p:nvSpPr>
            <p:cNvPr id="11414" name="Google Shape;11414;p11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11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1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1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11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11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110"/>
          <p:cNvGrpSpPr/>
          <p:nvPr/>
        </p:nvGrpSpPr>
        <p:grpSpPr>
          <a:xfrm>
            <a:off x="6675256" y="1341919"/>
            <a:ext cx="327823" cy="357009"/>
            <a:chOff x="6675256" y="1516169"/>
            <a:chExt cx="327823" cy="357009"/>
          </a:xfrm>
        </p:grpSpPr>
        <p:sp>
          <p:nvSpPr>
            <p:cNvPr id="11421" name="Google Shape;11421;p11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11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1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11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11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1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1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11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11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0" name="Google Shape;11430;p110"/>
          <p:cNvGrpSpPr/>
          <p:nvPr/>
        </p:nvGrpSpPr>
        <p:grpSpPr>
          <a:xfrm>
            <a:off x="8020159" y="1342301"/>
            <a:ext cx="300897" cy="356627"/>
            <a:chOff x="8020159" y="1516551"/>
            <a:chExt cx="300897" cy="356627"/>
          </a:xfrm>
        </p:grpSpPr>
        <p:sp>
          <p:nvSpPr>
            <p:cNvPr id="11431" name="Google Shape;11431;p11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1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1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1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1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110"/>
          <p:cNvGrpSpPr/>
          <p:nvPr/>
        </p:nvGrpSpPr>
        <p:grpSpPr>
          <a:xfrm>
            <a:off x="5377363" y="1341919"/>
            <a:ext cx="257357" cy="356627"/>
            <a:chOff x="5377363" y="1516169"/>
            <a:chExt cx="257357" cy="356627"/>
          </a:xfrm>
        </p:grpSpPr>
        <p:sp>
          <p:nvSpPr>
            <p:cNvPr id="11437" name="Google Shape;11437;p11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11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11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11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11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11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11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11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11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1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11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1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1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11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11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11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11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110"/>
          <p:cNvGrpSpPr/>
          <p:nvPr/>
        </p:nvGrpSpPr>
        <p:grpSpPr>
          <a:xfrm>
            <a:off x="4880567" y="1361620"/>
            <a:ext cx="356245" cy="317607"/>
            <a:chOff x="4880567" y="1535870"/>
            <a:chExt cx="356245" cy="317607"/>
          </a:xfrm>
        </p:grpSpPr>
        <p:sp>
          <p:nvSpPr>
            <p:cNvPr id="11455" name="Google Shape;11455;p11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11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11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11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1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110"/>
          <p:cNvGrpSpPr/>
          <p:nvPr/>
        </p:nvGrpSpPr>
        <p:grpSpPr>
          <a:xfrm>
            <a:off x="5771483" y="1341537"/>
            <a:ext cx="357359" cy="357391"/>
            <a:chOff x="5771483" y="1515787"/>
            <a:chExt cx="357359" cy="357391"/>
          </a:xfrm>
        </p:grpSpPr>
        <p:sp>
          <p:nvSpPr>
            <p:cNvPr id="11461" name="Google Shape;11461;p11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1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11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11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110"/>
          <p:cNvGrpSpPr/>
          <p:nvPr/>
        </p:nvGrpSpPr>
        <p:grpSpPr>
          <a:xfrm>
            <a:off x="7121669" y="1359360"/>
            <a:ext cx="321362" cy="321362"/>
            <a:chOff x="7121669" y="1533610"/>
            <a:chExt cx="321362" cy="321362"/>
          </a:xfrm>
        </p:grpSpPr>
        <p:sp>
          <p:nvSpPr>
            <p:cNvPr id="11466" name="Google Shape;11466;p11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11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11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11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110"/>
          <p:cNvGrpSpPr/>
          <p:nvPr/>
        </p:nvGrpSpPr>
        <p:grpSpPr>
          <a:xfrm>
            <a:off x="7562766" y="1340614"/>
            <a:ext cx="327059" cy="360192"/>
            <a:chOff x="7562766" y="1514864"/>
            <a:chExt cx="327059" cy="360192"/>
          </a:xfrm>
        </p:grpSpPr>
        <p:sp>
          <p:nvSpPr>
            <p:cNvPr id="11471" name="Google Shape;11471;p11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11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11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11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110"/>
          <p:cNvGrpSpPr/>
          <p:nvPr/>
        </p:nvGrpSpPr>
        <p:grpSpPr>
          <a:xfrm>
            <a:off x="6221229" y="1324423"/>
            <a:ext cx="361636" cy="362183"/>
            <a:chOff x="6259175" y="1559008"/>
            <a:chExt cx="271743" cy="272093"/>
          </a:xfrm>
        </p:grpSpPr>
        <p:sp>
          <p:nvSpPr>
            <p:cNvPr id="11476" name="Google Shape;11476;p11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11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11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11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11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11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11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11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1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1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11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11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11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11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11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11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11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110"/>
          <p:cNvGrpSpPr/>
          <p:nvPr/>
        </p:nvGrpSpPr>
        <p:grpSpPr>
          <a:xfrm>
            <a:off x="6671087" y="1835054"/>
            <a:ext cx="332757" cy="281833"/>
            <a:chOff x="6671087" y="2009304"/>
            <a:chExt cx="332757" cy="281833"/>
          </a:xfrm>
        </p:grpSpPr>
        <p:sp>
          <p:nvSpPr>
            <p:cNvPr id="11494" name="Google Shape;11494;p11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11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6" name="Google Shape;11496;p110"/>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7" name="Google Shape;11497;p110"/>
          <p:cNvGrpSpPr/>
          <p:nvPr/>
        </p:nvGrpSpPr>
        <p:grpSpPr>
          <a:xfrm>
            <a:off x="2201806" y="1802335"/>
            <a:ext cx="349784" cy="349434"/>
            <a:chOff x="2201806" y="1976585"/>
            <a:chExt cx="349784" cy="349434"/>
          </a:xfrm>
        </p:grpSpPr>
        <p:sp>
          <p:nvSpPr>
            <p:cNvPr id="11498" name="Google Shape;11498;p11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11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1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1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110"/>
          <p:cNvGrpSpPr/>
          <p:nvPr/>
        </p:nvGrpSpPr>
        <p:grpSpPr>
          <a:xfrm>
            <a:off x="3094217" y="1802335"/>
            <a:ext cx="350198" cy="350548"/>
            <a:chOff x="3094217" y="1976585"/>
            <a:chExt cx="350198" cy="350548"/>
          </a:xfrm>
        </p:grpSpPr>
        <p:sp>
          <p:nvSpPr>
            <p:cNvPr id="11503" name="Google Shape;11503;p11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11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1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1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11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11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1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11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11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11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11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11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11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6" name="Google Shape;11516;p110"/>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7" name="Google Shape;11517;p110"/>
          <p:cNvGrpSpPr/>
          <p:nvPr/>
        </p:nvGrpSpPr>
        <p:grpSpPr>
          <a:xfrm>
            <a:off x="3979435" y="1802335"/>
            <a:ext cx="345265" cy="349848"/>
            <a:chOff x="3979435" y="1976585"/>
            <a:chExt cx="345265" cy="349848"/>
          </a:xfrm>
        </p:grpSpPr>
        <p:sp>
          <p:nvSpPr>
            <p:cNvPr id="11518" name="Google Shape;11518;p11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11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11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11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11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11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1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1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1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1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11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11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11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11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1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11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11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110"/>
          <p:cNvGrpSpPr/>
          <p:nvPr/>
        </p:nvGrpSpPr>
        <p:grpSpPr>
          <a:xfrm>
            <a:off x="3541011" y="1334344"/>
            <a:ext cx="350166" cy="349434"/>
            <a:chOff x="3541011" y="1508594"/>
            <a:chExt cx="350166" cy="349434"/>
          </a:xfrm>
        </p:grpSpPr>
        <p:sp>
          <p:nvSpPr>
            <p:cNvPr id="11536" name="Google Shape;11536;p11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1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11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11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11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1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1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11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11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11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1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1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11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110"/>
          <p:cNvGrpSpPr/>
          <p:nvPr/>
        </p:nvGrpSpPr>
        <p:grpSpPr>
          <a:xfrm>
            <a:off x="3576626" y="1801571"/>
            <a:ext cx="284251" cy="351694"/>
            <a:chOff x="3576626" y="1975821"/>
            <a:chExt cx="284251" cy="351694"/>
          </a:xfrm>
        </p:grpSpPr>
        <p:sp>
          <p:nvSpPr>
            <p:cNvPr id="11550" name="Google Shape;11550;p11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11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11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110"/>
          <p:cNvGrpSpPr/>
          <p:nvPr/>
        </p:nvGrpSpPr>
        <p:grpSpPr>
          <a:xfrm>
            <a:off x="2722090" y="2715912"/>
            <a:ext cx="238770" cy="371841"/>
            <a:chOff x="2722090" y="2890162"/>
            <a:chExt cx="238770" cy="371841"/>
          </a:xfrm>
        </p:grpSpPr>
        <p:sp>
          <p:nvSpPr>
            <p:cNvPr id="11554" name="Google Shape;11554;p11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1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11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7" name="Google Shape;11557;p110"/>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8" name="Google Shape;11558;p110"/>
          <p:cNvGrpSpPr/>
          <p:nvPr/>
        </p:nvGrpSpPr>
        <p:grpSpPr>
          <a:xfrm>
            <a:off x="6216367" y="1795906"/>
            <a:ext cx="361147" cy="361147"/>
            <a:chOff x="6216367" y="1970156"/>
            <a:chExt cx="361147" cy="361147"/>
          </a:xfrm>
        </p:grpSpPr>
        <p:sp>
          <p:nvSpPr>
            <p:cNvPr id="11559" name="Google Shape;11559;p11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11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1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1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110"/>
          <p:cNvGrpSpPr/>
          <p:nvPr/>
        </p:nvGrpSpPr>
        <p:grpSpPr>
          <a:xfrm>
            <a:off x="1289311" y="2751972"/>
            <a:ext cx="408156" cy="299783"/>
            <a:chOff x="1289311" y="2926222"/>
            <a:chExt cx="408156" cy="299783"/>
          </a:xfrm>
        </p:grpSpPr>
        <p:sp>
          <p:nvSpPr>
            <p:cNvPr id="11564" name="Google Shape;11564;p11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1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110"/>
          <p:cNvGrpSpPr/>
          <p:nvPr/>
        </p:nvGrpSpPr>
        <p:grpSpPr>
          <a:xfrm>
            <a:off x="7978465" y="1795142"/>
            <a:ext cx="361147" cy="360797"/>
            <a:chOff x="7978465" y="1969392"/>
            <a:chExt cx="361147" cy="360797"/>
          </a:xfrm>
        </p:grpSpPr>
        <p:sp>
          <p:nvSpPr>
            <p:cNvPr id="11567" name="Google Shape;11567;p11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11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11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11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11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11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1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1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11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6" name="Google Shape;11576;p110"/>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7" name="Google Shape;11577;p110"/>
          <p:cNvGrpSpPr/>
          <p:nvPr/>
        </p:nvGrpSpPr>
        <p:grpSpPr>
          <a:xfrm>
            <a:off x="854261" y="2734563"/>
            <a:ext cx="377474" cy="335748"/>
            <a:chOff x="854261" y="2908813"/>
            <a:chExt cx="377474" cy="335748"/>
          </a:xfrm>
        </p:grpSpPr>
        <p:sp>
          <p:nvSpPr>
            <p:cNvPr id="11578" name="Google Shape;11578;p11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11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11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1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1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110"/>
          <p:cNvGrpSpPr/>
          <p:nvPr/>
        </p:nvGrpSpPr>
        <p:grpSpPr>
          <a:xfrm>
            <a:off x="1749728" y="2720527"/>
            <a:ext cx="386927" cy="363438"/>
            <a:chOff x="1749728" y="2894777"/>
            <a:chExt cx="386927" cy="363438"/>
          </a:xfrm>
        </p:grpSpPr>
        <p:sp>
          <p:nvSpPr>
            <p:cNvPr id="11584" name="Google Shape;11584;p11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11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11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11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11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1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1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110"/>
          <p:cNvGrpSpPr/>
          <p:nvPr/>
        </p:nvGrpSpPr>
        <p:grpSpPr>
          <a:xfrm>
            <a:off x="7098912" y="1795142"/>
            <a:ext cx="359651" cy="361560"/>
            <a:chOff x="7098912" y="1969392"/>
            <a:chExt cx="359651" cy="361560"/>
          </a:xfrm>
        </p:grpSpPr>
        <p:sp>
          <p:nvSpPr>
            <p:cNvPr id="11592" name="Google Shape;11592;p11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11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1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11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11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11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1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11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11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11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1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11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11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5" name="Google Shape;11605;p110"/>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6" name="Google Shape;11606;p110"/>
          <p:cNvGrpSpPr/>
          <p:nvPr/>
        </p:nvGrpSpPr>
        <p:grpSpPr>
          <a:xfrm>
            <a:off x="5352728" y="1815989"/>
            <a:ext cx="327091" cy="322508"/>
            <a:chOff x="5352728" y="1990239"/>
            <a:chExt cx="327091" cy="322508"/>
          </a:xfrm>
        </p:grpSpPr>
        <p:sp>
          <p:nvSpPr>
            <p:cNvPr id="11607" name="Google Shape;11607;p11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11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1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110"/>
          <p:cNvGrpSpPr/>
          <p:nvPr/>
        </p:nvGrpSpPr>
        <p:grpSpPr>
          <a:xfrm>
            <a:off x="7538896" y="1795906"/>
            <a:ext cx="361147" cy="361529"/>
            <a:chOff x="7538896" y="1970156"/>
            <a:chExt cx="361147" cy="361529"/>
          </a:xfrm>
        </p:grpSpPr>
        <p:sp>
          <p:nvSpPr>
            <p:cNvPr id="11611" name="Google Shape;11611;p11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11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11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11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11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11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110"/>
          <p:cNvGrpSpPr/>
          <p:nvPr/>
        </p:nvGrpSpPr>
        <p:grpSpPr>
          <a:xfrm>
            <a:off x="4896099" y="1796670"/>
            <a:ext cx="358155" cy="358123"/>
            <a:chOff x="4896099" y="1970920"/>
            <a:chExt cx="358155" cy="358123"/>
          </a:xfrm>
        </p:grpSpPr>
        <p:sp>
          <p:nvSpPr>
            <p:cNvPr id="11618" name="Google Shape;11618;p11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11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1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110"/>
          <p:cNvGrpSpPr/>
          <p:nvPr/>
        </p:nvGrpSpPr>
        <p:grpSpPr>
          <a:xfrm>
            <a:off x="4048787" y="2802769"/>
            <a:ext cx="283488" cy="198604"/>
            <a:chOff x="4048787" y="2977019"/>
            <a:chExt cx="283488" cy="198604"/>
          </a:xfrm>
        </p:grpSpPr>
        <p:sp>
          <p:nvSpPr>
            <p:cNvPr id="11622" name="Google Shape;11622;p11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1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1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11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11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11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110"/>
          <p:cNvGrpSpPr/>
          <p:nvPr/>
        </p:nvGrpSpPr>
        <p:grpSpPr>
          <a:xfrm>
            <a:off x="4054103" y="2255941"/>
            <a:ext cx="218687" cy="349052"/>
            <a:chOff x="4054103" y="2430191"/>
            <a:chExt cx="218687" cy="349052"/>
          </a:xfrm>
        </p:grpSpPr>
        <p:sp>
          <p:nvSpPr>
            <p:cNvPr id="11629" name="Google Shape;11629;p11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1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110"/>
          <p:cNvGrpSpPr/>
          <p:nvPr/>
        </p:nvGrpSpPr>
        <p:grpSpPr>
          <a:xfrm>
            <a:off x="2185128" y="2253299"/>
            <a:ext cx="382758" cy="356595"/>
            <a:chOff x="2185128" y="2427549"/>
            <a:chExt cx="382758" cy="356595"/>
          </a:xfrm>
        </p:grpSpPr>
        <p:sp>
          <p:nvSpPr>
            <p:cNvPr id="11632" name="Google Shape;11632;p11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11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11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11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110"/>
          <p:cNvGrpSpPr/>
          <p:nvPr/>
        </p:nvGrpSpPr>
        <p:grpSpPr>
          <a:xfrm>
            <a:off x="2656907" y="2265043"/>
            <a:ext cx="332757" cy="332343"/>
            <a:chOff x="2656907" y="2439293"/>
            <a:chExt cx="332757" cy="332343"/>
          </a:xfrm>
        </p:grpSpPr>
        <p:sp>
          <p:nvSpPr>
            <p:cNvPr id="11637" name="Google Shape;11637;p11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11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11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11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11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11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11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110"/>
          <p:cNvGrpSpPr/>
          <p:nvPr/>
        </p:nvGrpSpPr>
        <p:grpSpPr>
          <a:xfrm>
            <a:off x="1731523" y="2248366"/>
            <a:ext cx="399435" cy="365698"/>
            <a:chOff x="1731523" y="2422616"/>
            <a:chExt cx="399435" cy="365698"/>
          </a:xfrm>
        </p:grpSpPr>
        <p:sp>
          <p:nvSpPr>
            <p:cNvPr id="11645" name="Google Shape;11645;p11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11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11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110"/>
          <p:cNvGrpSpPr/>
          <p:nvPr/>
        </p:nvGrpSpPr>
        <p:grpSpPr>
          <a:xfrm>
            <a:off x="3097241" y="2259314"/>
            <a:ext cx="344883" cy="343387"/>
            <a:chOff x="3097241" y="2433564"/>
            <a:chExt cx="344883" cy="343387"/>
          </a:xfrm>
        </p:grpSpPr>
        <p:sp>
          <p:nvSpPr>
            <p:cNvPr id="11649" name="Google Shape;11649;p11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11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11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1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11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11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1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11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11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110"/>
          <p:cNvGrpSpPr/>
          <p:nvPr/>
        </p:nvGrpSpPr>
        <p:grpSpPr>
          <a:xfrm>
            <a:off x="1278299" y="2265043"/>
            <a:ext cx="410829" cy="332343"/>
            <a:chOff x="1278299" y="2439293"/>
            <a:chExt cx="410829" cy="332343"/>
          </a:xfrm>
        </p:grpSpPr>
        <p:sp>
          <p:nvSpPr>
            <p:cNvPr id="11659" name="Google Shape;11659;p11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11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11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11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11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11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1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11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110"/>
          <p:cNvGrpSpPr/>
          <p:nvPr/>
        </p:nvGrpSpPr>
        <p:grpSpPr>
          <a:xfrm>
            <a:off x="2661459" y="1840751"/>
            <a:ext cx="322508" cy="273494"/>
            <a:chOff x="2661459" y="2015001"/>
            <a:chExt cx="322508" cy="273494"/>
          </a:xfrm>
        </p:grpSpPr>
        <p:sp>
          <p:nvSpPr>
            <p:cNvPr id="11668" name="Google Shape;11668;p11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1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0" name="Google Shape;11670;p110"/>
          <p:cNvGrpSpPr/>
          <p:nvPr/>
        </p:nvGrpSpPr>
        <p:grpSpPr>
          <a:xfrm>
            <a:off x="870939" y="2265043"/>
            <a:ext cx="331993" cy="331993"/>
            <a:chOff x="870939" y="2439293"/>
            <a:chExt cx="331993" cy="331993"/>
          </a:xfrm>
        </p:grpSpPr>
        <p:sp>
          <p:nvSpPr>
            <p:cNvPr id="11671" name="Google Shape;11671;p11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11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1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1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1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1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11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11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1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1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11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1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1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1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1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1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110"/>
          <p:cNvGrpSpPr/>
          <p:nvPr/>
        </p:nvGrpSpPr>
        <p:grpSpPr>
          <a:xfrm>
            <a:off x="6644957" y="2282103"/>
            <a:ext cx="371395" cy="278904"/>
            <a:chOff x="6644957" y="2456353"/>
            <a:chExt cx="371395" cy="278904"/>
          </a:xfrm>
        </p:grpSpPr>
        <p:sp>
          <p:nvSpPr>
            <p:cNvPr id="11688" name="Google Shape;11688;p11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11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11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11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11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110"/>
          <p:cNvGrpSpPr/>
          <p:nvPr/>
        </p:nvGrpSpPr>
        <p:grpSpPr>
          <a:xfrm>
            <a:off x="5388757" y="2240409"/>
            <a:ext cx="260349" cy="362292"/>
            <a:chOff x="5388757" y="2414659"/>
            <a:chExt cx="260349" cy="362292"/>
          </a:xfrm>
        </p:grpSpPr>
        <p:sp>
          <p:nvSpPr>
            <p:cNvPr id="11694" name="Google Shape;11694;p11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11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11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11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11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11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11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1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1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11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11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11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1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1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11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11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1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1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1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1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110"/>
          <p:cNvGrpSpPr/>
          <p:nvPr/>
        </p:nvGrpSpPr>
        <p:grpSpPr>
          <a:xfrm>
            <a:off x="3567142" y="2731507"/>
            <a:ext cx="348288" cy="340331"/>
            <a:chOff x="3567142" y="2905757"/>
            <a:chExt cx="348288" cy="340331"/>
          </a:xfrm>
        </p:grpSpPr>
        <p:sp>
          <p:nvSpPr>
            <p:cNvPr id="11715" name="Google Shape;11715;p11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1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1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1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1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110"/>
          <p:cNvGrpSpPr/>
          <p:nvPr/>
        </p:nvGrpSpPr>
        <p:grpSpPr>
          <a:xfrm>
            <a:off x="870939" y="1801571"/>
            <a:ext cx="332375" cy="350071"/>
            <a:chOff x="870939" y="1975821"/>
            <a:chExt cx="332375" cy="350071"/>
          </a:xfrm>
        </p:grpSpPr>
        <p:sp>
          <p:nvSpPr>
            <p:cNvPr id="11721" name="Google Shape;11721;p11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1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1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11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5" name="Google Shape;11725;p110"/>
          <p:cNvGrpSpPr/>
          <p:nvPr/>
        </p:nvGrpSpPr>
        <p:grpSpPr>
          <a:xfrm>
            <a:off x="7967103" y="2240791"/>
            <a:ext cx="355863" cy="361911"/>
            <a:chOff x="7967103" y="2415041"/>
            <a:chExt cx="355863" cy="361911"/>
          </a:xfrm>
        </p:grpSpPr>
        <p:sp>
          <p:nvSpPr>
            <p:cNvPr id="11726" name="Google Shape;11726;p11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11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1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11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1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1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1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11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1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1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1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110"/>
          <p:cNvGrpSpPr/>
          <p:nvPr/>
        </p:nvGrpSpPr>
        <p:grpSpPr>
          <a:xfrm>
            <a:off x="7529411" y="2240409"/>
            <a:ext cx="355863" cy="362292"/>
            <a:chOff x="7529411" y="2414659"/>
            <a:chExt cx="355863" cy="362292"/>
          </a:xfrm>
        </p:grpSpPr>
        <p:sp>
          <p:nvSpPr>
            <p:cNvPr id="11738" name="Google Shape;11738;p11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1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1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11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1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1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11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11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11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11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11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11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110"/>
          <p:cNvGrpSpPr/>
          <p:nvPr/>
        </p:nvGrpSpPr>
        <p:grpSpPr>
          <a:xfrm>
            <a:off x="5733194" y="2257468"/>
            <a:ext cx="446826" cy="327059"/>
            <a:chOff x="5733194" y="2431718"/>
            <a:chExt cx="446826" cy="327059"/>
          </a:xfrm>
        </p:grpSpPr>
        <p:sp>
          <p:nvSpPr>
            <p:cNvPr id="11751" name="Google Shape;11751;p11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1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11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110"/>
          <p:cNvGrpSpPr/>
          <p:nvPr/>
        </p:nvGrpSpPr>
        <p:grpSpPr>
          <a:xfrm>
            <a:off x="4876780" y="2243814"/>
            <a:ext cx="407774" cy="356627"/>
            <a:chOff x="4876780" y="2418064"/>
            <a:chExt cx="407774" cy="356627"/>
          </a:xfrm>
        </p:grpSpPr>
        <p:sp>
          <p:nvSpPr>
            <p:cNvPr id="11755" name="Google Shape;11755;p11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11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11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1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1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11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11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1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110"/>
          <p:cNvGrpSpPr/>
          <p:nvPr/>
        </p:nvGrpSpPr>
        <p:grpSpPr>
          <a:xfrm>
            <a:off x="7070872" y="2236621"/>
            <a:ext cx="398321" cy="371013"/>
            <a:chOff x="7070872" y="2410871"/>
            <a:chExt cx="398321" cy="371013"/>
          </a:xfrm>
        </p:grpSpPr>
        <p:sp>
          <p:nvSpPr>
            <p:cNvPr id="11764" name="Google Shape;11764;p11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1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1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11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8" name="Google Shape;11768;p110"/>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9" name="Google Shape;11769;p110"/>
          <p:cNvGrpSpPr/>
          <p:nvPr/>
        </p:nvGrpSpPr>
        <p:grpSpPr>
          <a:xfrm>
            <a:off x="5318259" y="2807861"/>
            <a:ext cx="371013" cy="220787"/>
            <a:chOff x="5318259" y="2982111"/>
            <a:chExt cx="371013" cy="220787"/>
          </a:xfrm>
        </p:grpSpPr>
        <p:sp>
          <p:nvSpPr>
            <p:cNvPr id="11770" name="Google Shape;11770;p11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1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1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11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11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11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1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1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110"/>
          <p:cNvGrpSpPr/>
          <p:nvPr/>
        </p:nvGrpSpPr>
        <p:grpSpPr>
          <a:xfrm>
            <a:off x="7073928" y="2731507"/>
            <a:ext cx="371395" cy="371809"/>
            <a:chOff x="7073928" y="2905757"/>
            <a:chExt cx="371395" cy="371809"/>
          </a:xfrm>
        </p:grpSpPr>
        <p:sp>
          <p:nvSpPr>
            <p:cNvPr id="11779" name="Google Shape;11779;p11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1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11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110"/>
          <p:cNvGrpSpPr/>
          <p:nvPr/>
        </p:nvGrpSpPr>
        <p:grpSpPr>
          <a:xfrm>
            <a:off x="6188327" y="2781158"/>
            <a:ext cx="371395" cy="272857"/>
            <a:chOff x="6188327" y="2955408"/>
            <a:chExt cx="371395" cy="272857"/>
          </a:xfrm>
        </p:grpSpPr>
        <p:sp>
          <p:nvSpPr>
            <p:cNvPr id="11783" name="Google Shape;11783;p11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1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5" name="Google Shape;11785;p110"/>
          <p:cNvGrpSpPr/>
          <p:nvPr/>
        </p:nvGrpSpPr>
        <p:grpSpPr>
          <a:xfrm>
            <a:off x="7521454" y="2731889"/>
            <a:ext cx="359651" cy="371013"/>
            <a:chOff x="7521454" y="2906139"/>
            <a:chExt cx="359651" cy="371013"/>
          </a:xfrm>
        </p:grpSpPr>
        <p:sp>
          <p:nvSpPr>
            <p:cNvPr id="11786" name="Google Shape;11786;p11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1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1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11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11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110"/>
          <p:cNvGrpSpPr/>
          <p:nvPr/>
        </p:nvGrpSpPr>
        <p:grpSpPr>
          <a:xfrm>
            <a:off x="5782845" y="2732271"/>
            <a:ext cx="301661" cy="371013"/>
            <a:chOff x="5782845" y="2906521"/>
            <a:chExt cx="301661" cy="371013"/>
          </a:xfrm>
        </p:grpSpPr>
        <p:sp>
          <p:nvSpPr>
            <p:cNvPr id="11792" name="Google Shape;11792;p11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1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1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110"/>
          <p:cNvGrpSpPr/>
          <p:nvPr/>
        </p:nvGrpSpPr>
        <p:grpSpPr>
          <a:xfrm>
            <a:off x="3539102" y="2253299"/>
            <a:ext cx="355099" cy="355481"/>
            <a:chOff x="3539102" y="2427549"/>
            <a:chExt cx="355099" cy="355481"/>
          </a:xfrm>
        </p:grpSpPr>
        <p:sp>
          <p:nvSpPr>
            <p:cNvPr id="11796" name="Google Shape;11796;p11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11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110"/>
          <p:cNvGrpSpPr/>
          <p:nvPr/>
        </p:nvGrpSpPr>
        <p:grpSpPr>
          <a:xfrm>
            <a:off x="6630539" y="2743252"/>
            <a:ext cx="371777" cy="349434"/>
            <a:chOff x="6630539" y="2917502"/>
            <a:chExt cx="371777" cy="349434"/>
          </a:xfrm>
        </p:grpSpPr>
        <p:sp>
          <p:nvSpPr>
            <p:cNvPr id="11799" name="Google Shape;11799;p11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11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11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1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11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11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1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110"/>
          <p:cNvGrpSpPr/>
          <p:nvPr/>
        </p:nvGrpSpPr>
        <p:grpSpPr>
          <a:xfrm>
            <a:off x="2171474" y="3194979"/>
            <a:ext cx="408156" cy="343737"/>
            <a:chOff x="2171474" y="3369229"/>
            <a:chExt cx="408156" cy="343737"/>
          </a:xfrm>
        </p:grpSpPr>
        <p:sp>
          <p:nvSpPr>
            <p:cNvPr id="11807" name="Google Shape;11807;p11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11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11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11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110"/>
          <p:cNvGrpSpPr/>
          <p:nvPr/>
        </p:nvGrpSpPr>
        <p:grpSpPr>
          <a:xfrm>
            <a:off x="4891198" y="2750858"/>
            <a:ext cx="334634" cy="334634"/>
            <a:chOff x="4891198" y="2925108"/>
            <a:chExt cx="334634" cy="334634"/>
          </a:xfrm>
        </p:grpSpPr>
        <p:sp>
          <p:nvSpPr>
            <p:cNvPr id="11812" name="Google Shape;11812;p11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11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11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11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1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11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11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1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110"/>
          <p:cNvGrpSpPr/>
          <p:nvPr/>
        </p:nvGrpSpPr>
        <p:grpSpPr>
          <a:xfrm>
            <a:off x="7976174" y="2750858"/>
            <a:ext cx="334666" cy="334634"/>
            <a:chOff x="7976174" y="2925108"/>
            <a:chExt cx="334666" cy="334634"/>
          </a:xfrm>
        </p:grpSpPr>
        <p:sp>
          <p:nvSpPr>
            <p:cNvPr id="11821" name="Google Shape;11821;p11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1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1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1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1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1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11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1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1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110"/>
          <p:cNvGrpSpPr/>
          <p:nvPr/>
        </p:nvGrpSpPr>
        <p:grpSpPr>
          <a:xfrm>
            <a:off x="3091957" y="3199881"/>
            <a:ext cx="354717" cy="332757"/>
            <a:chOff x="3091957" y="3374131"/>
            <a:chExt cx="354717" cy="332757"/>
          </a:xfrm>
        </p:grpSpPr>
        <p:sp>
          <p:nvSpPr>
            <p:cNvPr id="11831" name="Google Shape;11831;p11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1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1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11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1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1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110"/>
          <p:cNvGrpSpPr/>
          <p:nvPr/>
        </p:nvGrpSpPr>
        <p:grpSpPr>
          <a:xfrm>
            <a:off x="3988156" y="3205960"/>
            <a:ext cx="353954" cy="318880"/>
            <a:chOff x="3988156" y="3380210"/>
            <a:chExt cx="353954" cy="318880"/>
          </a:xfrm>
        </p:grpSpPr>
        <p:sp>
          <p:nvSpPr>
            <p:cNvPr id="11838" name="Google Shape;11838;p11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1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11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11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11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110"/>
          <p:cNvGrpSpPr/>
          <p:nvPr/>
        </p:nvGrpSpPr>
        <p:grpSpPr>
          <a:xfrm>
            <a:off x="3541011" y="3193070"/>
            <a:ext cx="348257" cy="346188"/>
            <a:chOff x="3541011" y="3367320"/>
            <a:chExt cx="348257" cy="346188"/>
          </a:xfrm>
        </p:grpSpPr>
        <p:sp>
          <p:nvSpPr>
            <p:cNvPr id="11844" name="Google Shape;11844;p11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1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1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1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110"/>
          <p:cNvGrpSpPr/>
          <p:nvPr/>
        </p:nvGrpSpPr>
        <p:grpSpPr>
          <a:xfrm>
            <a:off x="1314678" y="3183967"/>
            <a:ext cx="334666" cy="365348"/>
            <a:chOff x="1314678" y="3358217"/>
            <a:chExt cx="334666" cy="365348"/>
          </a:xfrm>
        </p:grpSpPr>
        <p:sp>
          <p:nvSpPr>
            <p:cNvPr id="11849" name="Google Shape;11849;p11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11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1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1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1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110"/>
          <p:cNvGrpSpPr/>
          <p:nvPr/>
        </p:nvGrpSpPr>
        <p:grpSpPr>
          <a:xfrm>
            <a:off x="1748582" y="3198385"/>
            <a:ext cx="359269" cy="335780"/>
            <a:chOff x="1748582" y="3372635"/>
            <a:chExt cx="359269" cy="335780"/>
          </a:xfrm>
        </p:grpSpPr>
        <p:sp>
          <p:nvSpPr>
            <p:cNvPr id="11855" name="Google Shape;11855;p11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6" name="Google Shape;11856;p110"/>
            <p:cNvGrpSpPr/>
            <p:nvPr/>
          </p:nvGrpSpPr>
          <p:grpSpPr>
            <a:xfrm>
              <a:off x="1748582" y="3372635"/>
              <a:ext cx="333520" cy="335780"/>
              <a:chOff x="1748582" y="3372635"/>
              <a:chExt cx="333520" cy="335780"/>
            </a:xfrm>
          </p:grpSpPr>
          <p:sp>
            <p:nvSpPr>
              <p:cNvPr id="11857" name="Google Shape;11857;p11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1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1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0" name="Google Shape;11860;p110"/>
          <p:cNvGrpSpPr/>
          <p:nvPr/>
        </p:nvGrpSpPr>
        <p:grpSpPr>
          <a:xfrm>
            <a:off x="2640993" y="3183585"/>
            <a:ext cx="365348" cy="364966"/>
            <a:chOff x="2640993" y="3357835"/>
            <a:chExt cx="365348" cy="364966"/>
          </a:xfrm>
        </p:grpSpPr>
        <p:sp>
          <p:nvSpPr>
            <p:cNvPr id="11861" name="Google Shape;11861;p11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1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1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1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1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1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1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1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11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1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110"/>
          <p:cNvGrpSpPr/>
          <p:nvPr/>
        </p:nvGrpSpPr>
        <p:grpSpPr>
          <a:xfrm>
            <a:off x="4886264" y="3191924"/>
            <a:ext cx="350548" cy="350198"/>
            <a:chOff x="4886264" y="3366174"/>
            <a:chExt cx="350548" cy="350198"/>
          </a:xfrm>
        </p:grpSpPr>
        <p:sp>
          <p:nvSpPr>
            <p:cNvPr id="11872" name="Google Shape;11872;p11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1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11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11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1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11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11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11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1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1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1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1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1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5" name="Google Shape;11885;p110"/>
          <p:cNvGrpSpPr/>
          <p:nvPr/>
        </p:nvGrpSpPr>
        <p:grpSpPr>
          <a:xfrm>
            <a:off x="5331913" y="3239697"/>
            <a:ext cx="347143" cy="254684"/>
            <a:chOff x="5331913" y="3413947"/>
            <a:chExt cx="347143" cy="254684"/>
          </a:xfrm>
        </p:grpSpPr>
        <p:sp>
          <p:nvSpPr>
            <p:cNvPr id="11886" name="Google Shape;11886;p11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1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1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1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11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11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110"/>
          <p:cNvGrpSpPr/>
          <p:nvPr/>
        </p:nvGrpSpPr>
        <p:grpSpPr>
          <a:xfrm>
            <a:off x="5776798" y="3235528"/>
            <a:ext cx="346379" cy="264518"/>
            <a:chOff x="5776798" y="3409778"/>
            <a:chExt cx="346379" cy="264518"/>
          </a:xfrm>
        </p:grpSpPr>
        <p:sp>
          <p:nvSpPr>
            <p:cNvPr id="11893" name="Google Shape;11893;p11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1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1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1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1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11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110"/>
          <p:cNvGrpSpPr/>
          <p:nvPr/>
        </p:nvGrpSpPr>
        <p:grpSpPr>
          <a:xfrm>
            <a:off x="7108015" y="3222255"/>
            <a:ext cx="344883" cy="290299"/>
            <a:chOff x="7108015" y="3396505"/>
            <a:chExt cx="344883" cy="290299"/>
          </a:xfrm>
        </p:grpSpPr>
        <p:sp>
          <p:nvSpPr>
            <p:cNvPr id="11900" name="Google Shape;11900;p11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1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1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1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110"/>
          <p:cNvGrpSpPr/>
          <p:nvPr/>
        </p:nvGrpSpPr>
        <p:grpSpPr>
          <a:xfrm>
            <a:off x="7551754" y="3216558"/>
            <a:ext cx="344883" cy="301311"/>
            <a:chOff x="7551754" y="3390808"/>
            <a:chExt cx="344883" cy="301311"/>
          </a:xfrm>
        </p:grpSpPr>
        <p:sp>
          <p:nvSpPr>
            <p:cNvPr id="11905" name="Google Shape;11905;p11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1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11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1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11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1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1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11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11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11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1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110"/>
          <p:cNvGrpSpPr/>
          <p:nvPr/>
        </p:nvGrpSpPr>
        <p:grpSpPr>
          <a:xfrm>
            <a:off x="6707084" y="3213153"/>
            <a:ext cx="261145" cy="308504"/>
            <a:chOff x="6707084" y="3387403"/>
            <a:chExt cx="261145" cy="308504"/>
          </a:xfrm>
        </p:grpSpPr>
        <p:sp>
          <p:nvSpPr>
            <p:cNvPr id="11917" name="Google Shape;11917;p11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1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11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11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110"/>
          <p:cNvGrpSpPr/>
          <p:nvPr/>
        </p:nvGrpSpPr>
        <p:grpSpPr>
          <a:xfrm>
            <a:off x="848978" y="4123387"/>
            <a:ext cx="377824" cy="324418"/>
            <a:chOff x="848978" y="4297637"/>
            <a:chExt cx="377824" cy="324418"/>
          </a:xfrm>
        </p:grpSpPr>
        <p:sp>
          <p:nvSpPr>
            <p:cNvPr id="11922" name="Google Shape;11922;p11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11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110"/>
          <p:cNvGrpSpPr/>
          <p:nvPr/>
        </p:nvGrpSpPr>
        <p:grpSpPr>
          <a:xfrm>
            <a:off x="1754279" y="4112343"/>
            <a:ext cx="351439" cy="345965"/>
            <a:chOff x="1754279" y="4286593"/>
            <a:chExt cx="351439" cy="345965"/>
          </a:xfrm>
        </p:grpSpPr>
        <p:sp>
          <p:nvSpPr>
            <p:cNvPr id="11925" name="Google Shape;11925;p11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1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1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1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1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110"/>
          <p:cNvGrpSpPr/>
          <p:nvPr/>
        </p:nvGrpSpPr>
        <p:grpSpPr>
          <a:xfrm>
            <a:off x="3996113" y="4116926"/>
            <a:ext cx="336512" cy="335048"/>
            <a:chOff x="3996113" y="4291176"/>
            <a:chExt cx="336512" cy="335048"/>
          </a:xfrm>
        </p:grpSpPr>
        <p:sp>
          <p:nvSpPr>
            <p:cNvPr id="11931" name="Google Shape;11931;p11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1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1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4" name="Google Shape;11934;p110"/>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5" name="Google Shape;11935;p110"/>
          <p:cNvGrpSpPr/>
          <p:nvPr/>
        </p:nvGrpSpPr>
        <p:grpSpPr>
          <a:xfrm>
            <a:off x="2179081" y="4111261"/>
            <a:ext cx="397525" cy="348670"/>
            <a:chOff x="2179081" y="4285511"/>
            <a:chExt cx="397525" cy="348670"/>
          </a:xfrm>
        </p:grpSpPr>
        <p:sp>
          <p:nvSpPr>
            <p:cNvPr id="11936" name="Google Shape;11936;p11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11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110"/>
          <p:cNvGrpSpPr/>
          <p:nvPr/>
        </p:nvGrpSpPr>
        <p:grpSpPr>
          <a:xfrm>
            <a:off x="3584201" y="4120746"/>
            <a:ext cx="267574" cy="329415"/>
            <a:chOff x="3584201" y="4294996"/>
            <a:chExt cx="267574" cy="329415"/>
          </a:xfrm>
        </p:grpSpPr>
        <p:sp>
          <p:nvSpPr>
            <p:cNvPr id="11939" name="Google Shape;11939;p11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11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11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1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110"/>
          <p:cNvGrpSpPr/>
          <p:nvPr/>
        </p:nvGrpSpPr>
        <p:grpSpPr>
          <a:xfrm>
            <a:off x="3082855" y="4121478"/>
            <a:ext cx="375946" cy="327823"/>
            <a:chOff x="3082855" y="4295728"/>
            <a:chExt cx="375946" cy="327823"/>
          </a:xfrm>
        </p:grpSpPr>
        <p:sp>
          <p:nvSpPr>
            <p:cNvPr id="11944" name="Google Shape;11944;p11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11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1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1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1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1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11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1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11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1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1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110"/>
          <p:cNvGrpSpPr/>
          <p:nvPr/>
        </p:nvGrpSpPr>
        <p:grpSpPr>
          <a:xfrm>
            <a:off x="2749016" y="4116926"/>
            <a:ext cx="150831" cy="336926"/>
            <a:chOff x="2749016" y="4291176"/>
            <a:chExt cx="150831" cy="336926"/>
          </a:xfrm>
        </p:grpSpPr>
        <p:sp>
          <p:nvSpPr>
            <p:cNvPr id="11956" name="Google Shape;11956;p11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11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1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1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110"/>
          <p:cNvGrpSpPr/>
          <p:nvPr/>
        </p:nvGrpSpPr>
        <p:grpSpPr>
          <a:xfrm>
            <a:off x="7127716" y="4105182"/>
            <a:ext cx="248254" cy="361942"/>
            <a:chOff x="7127716" y="4279432"/>
            <a:chExt cx="248254" cy="361942"/>
          </a:xfrm>
        </p:grpSpPr>
        <p:sp>
          <p:nvSpPr>
            <p:cNvPr id="11961" name="Google Shape;11961;p11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1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11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1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1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1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1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1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1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110"/>
          <p:cNvGrpSpPr/>
          <p:nvPr/>
        </p:nvGrpSpPr>
        <p:grpSpPr>
          <a:xfrm>
            <a:off x="7565408" y="4105182"/>
            <a:ext cx="248255" cy="361942"/>
            <a:chOff x="7565408" y="4279432"/>
            <a:chExt cx="248255" cy="361942"/>
          </a:xfrm>
        </p:grpSpPr>
        <p:sp>
          <p:nvSpPr>
            <p:cNvPr id="11971" name="Google Shape;11971;p11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11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1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1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1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1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1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1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110"/>
          <p:cNvGrpSpPr/>
          <p:nvPr/>
        </p:nvGrpSpPr>
        <p:grpSpPr>
          <a:xfrm>
            <a:off x="6264109" y="4105182"/>
            <a:ext cx="225498" cy="361560"/>
            <a:chOff x="6264109" y="4279432"/>
            <a:chExt cx="225498" cy="361560"/>
          </a:xfrm>
        </p:grpSpPr>
        <p:sp>
          <p:nvSpPr>
            <p:cNvPr id="11980" name="Google Shape;11980;p11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11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110"/>
          <p:cNvGrpSpPr/>
          <p:nvPr/>
        </p:nvGrpSpPr>
        <p:grpSpPr>
          <a:xfrm>
            <a:off x="7929578" y="4110115"/>
            <a:ext cx="395266" cy="351312"/>
            <a:chOff x="7929578" y="4284365"/>
            <a:chExt cx="395266" cy="351312"/>
          </a:xfrm>
        </p:grpSpPr>
        <p:sp>
          <p:nvSpPr>
            <p:cNvPr id="11983" name="Google Shape;11983;p11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1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1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1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110"/>
          <p:cNvGrpSpPr/>
          <p:nvPr/>
        </p:nvGrpSpPr>
        <p:grpSpPr>
          <a:xfrm>
            <a:off x="6595502" y="4149527"/>
            <a:ext cx="426315" cy="332826"/>
            <a:chOff x="6639652" y="4323777"/>
            <a:chExt cx="426315" cy="332826"/>
          </a:xfrm>
        </p:grpSpPr>
        <p:sp>
          <p:nvSpPr>
            <p:cNvPr id="11988" name="Google Shape;11988;p11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1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1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1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1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11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11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1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11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11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110"/>
          <p:cNvGrpSpPr/>
          <p:nvPr/>
        </p:nvGrpSpPr>
        <p:grpSpPr>
          <a:xfrm>
            <a:off x="5357662" y="4123387"/>
            <a:ext cx="287275" cy="326296"/>
            <a:chOff x="5357662" y="4297637"/>
            <a:chExt cx="287275" cy="326296"/>
          </a:xfrm>
        </p:grpSpPr>
        <p:sp>
          <p:nvSpPr>
            <p:cNvPr id="11999" name="Google Shape;11999;p11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1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1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1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11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110"/>
          <p:cNvGrpSpPr/>
          <p:nvPr/>
        </p:nvGrpSpPr>
        <p:grpSpPr>
          <a:xfrm>
            <a:off x="5774124" y="4120300"/>
            <a:ext cx="331611" cy="331674"/>
            <a:chOff x="5774124" y="4294550"/>
            <a:chExt cx="331611" cy="331674"/>
          </a:xfrm>
        </p:grpSpPr>
        <p:sp>
          <p:nvSpPr>
            <p:cNvPr id="12005" name="Google Shape;12005;p11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1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110"/>
          <p:cNvGrpSpPr/>
          <p:nvPr/>
        </p:nvGrpSpPr>
        <p:grpSpPr>
          <a:xfrm>
            <a:off x="4890434" y="4113139"/>
            <a:ext cx="345997" cy="346029"/>
            <a:chOff x="4890434" y="4287389"/>
            <a:chExt cx="345997" cy="346029"/>
          </a:xfrm>
        </p:grpSpPr>
        <p:sp>
          <p:nvSpPr>
            <p:cNvPr id="12008" name="Google Shape;12008;p11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1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11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11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1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1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1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5" name="Google Shape;12015;p110"/>
          <p:cNvGrpSpPr/>
          <p:nvPr/>
        </p:nvGrpSpPr>
        <p:grpSpPr>
          <a:xfrm>
            <a:off x="2165809" y="3636809"/>
            <a:ext cx="422542" cy="342973"/>
            <a:chOff x="2165809" y="3811059"/>
            <a:chExt cx="422542" cy="342973"/>
          </a:xfrm>
        </p:grpSpPr>
        <p:sp>
          <p:nvSpPr>
            <p:cNvPr id="12016" name="Google Shape;12016;p11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1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11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11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1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1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11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11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1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1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11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11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1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1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1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1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1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1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4" name="Google Shape;12034;p110"/>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5" name="Google Shape;12035;p110"/>
          <p:cNvGrpSpPr/>
          <p:nvPr/>
        </p:nvGrpSpPr>
        <p:grpSpPr>
          <a:xfrm>
            <a:off x="903530" y="3631875"/>
            <a:ext cx="264550" cy="353222"/>
            <a:chOff x="903530" y="3806125"/>
            <a:chExt cx="264550" cy="353222"/>
          </a:xfrm>
        </p:grpSpPr>
        <p:sp>
          <p:nvSpPr>
            <p:cNvPr id="12036" name="Google Shape;12036;p11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11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11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1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110"/>
          <p:cNvGrpSpPr/>
          <p:nvPr/>
        </p:nvGrpSpPr>
        <p:grpSpPr>
          <a:xfrm>
            <a:off x="850092" y="3178684"/>
            <a:ext cx="369517" cy="375660"/>
            <a:chOff x="850092" y="3352934"/>
            <a:chExt cx="369517" cy="375660"/>
          </a:xfrm>
        </p:grpSpPr>
        <p:sp>
          <p:nvSpPr>
            <p:cNvPr id="12041" name="Google Shape;12041;p11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11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1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1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1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110"/>
          <p:cNvGrpSpPr/>
          <p:nvPr/>
        </p:nvGrpSpPr>
        <p:grpSpPr>
          <a:xfrm>
            <a:off x="2611458" y="3642124"/>
            <a:ext cx="426329" cy="332375"/>
            <a:chOff x="2611458" y="3816374"/>
            <a:chExt cx="426329" cy="332375"/>
          </a:xfrm>
        </p:grpSpPr>
        <p:sp>
          <p:nvSpPr>
            <p:cNvPr id="12047" name="Google Shape;12047;p11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1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1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1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1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1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1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1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1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1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7" name="Google Shape;12057;p110"/>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8" name="Google Shape;12058;p110"/>
          <p:cNvGrpSpPr/>
          <p:nvPr/>
        </p:nvGrpSpPr>
        <p:grpSpPr>
          <a:xfrm>
            <a:off x="4019984" y="3631143"/>
            <a:ext cx="293704" cy="353954"/>
            <a:chOff x="4019984" y="3805393"/>
            <a:chExt cx="293704" cy="353954"/>
          </a:xfrm>
        </p:grpSpPr>
        <p:sp>
          <p:nvSpPr>
            <p:cNvPr id="12059" name="Google Shape;12059;p11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1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1" name="Google Shape;12061;p110"/>
          <p:cNvGrpSpPr/>
          <p:nvPr/>
        </p:nvGrpSpPr>
        <p:grpSpPr>
          <a:xfrm>
            <a:off x="8006505" y="3215794"/>
            <a:ext cx="323654" cy="303189"/>
            <a:chOff x="8006505" y="3390044"/>
            <a:chExt cx="323654" cy="303189"/>
          </a:xfrm>
        </p:grpSpPr>
        <p:sp>
          <p:nvSpPr>
            <p:cNvPr id="12062" name="Google Shape;12062;p11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1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1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1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1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1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8" name="Google Shape;12068;p110"/>
          <p:cNvGrpSpPr/>
          <p:nvPr/>
        </p:nvGrpSpPr>
        <p:grpSpPr>
          <a:xfrm>
            <a:off x="1299146" y="3632257"/>
            <a:ext cx="367990" cy="351312"/>
            <a:chOff x="1299146" y="3806507"/>
            <a:chExt cx="367990" cy="351312"/>
          </a:xfrm>
        </p:grpSpPr>
        <p:sp>
          <p:nvSpPr>
            <p:cNvPr id="12069" name="Google Shape;12069;p11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1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1" name="Google Shape;12071;p110"/>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2" name="Google Shape;12072;p110"/>
          <p:cNvGrpSpPr/>
          <p:nvPr/>
        </p:nvGrpSpPr>
        <p:grpSpPr>
          <a:xfrm>
            <a:off x="7550258" y="3658420"/>
            <a:ext cx="371395" cy="301279"/>
            <a:chOff x="7550258" y="3832670"/>
            <a:chExt cx="371395" cy="301279"/>
          </a:xfrm>
        </p:grpSpPr>
        <p:sp>
          <p:nvSpPr>
            <p:cNvPr id="12073" name="Google Shape;12073;p11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1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1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1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1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1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1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1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1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1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1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1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1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1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1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1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1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1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1" name="Google Shape;12091;p110"/>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2" name="Google Shape;12092;p110"/>
          <p:cNvGrpSpPr/>
          <p:nvPr/>
        </p:nvGrpSpPr>
        <p:grpSpPr>
          <a:xfrm>
            <a:off x="6659725" y="3633785"/>
            <a:ext cx="367608" cy="350548"/>
            <a:chOff x="6659725" y="3808035"/>
            <a:chExt cx="367608" cy="350548"/>
          </a:xfrm>
        </p:grpSpPr>
        <p:sp>
          <p:nvSpPr>
            <p:cNvPr id="12093" name="Google Shape;12093;p11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1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110"/>
          <p:cNvGrpSpPr/>
          <p:nvPr/>
        </p:nvGrpSpPr>
        <p:grpSpPr>
          <a:xfrm>
            <a:off x="6219391" y="3642506"/>
            <a:ext cx="356627" cy="334252"/>
            <a:chOff x="6219391" y="3816756"/>
            <a:chExt cx="356627" cy="334252"/>
          </a:xfrm>
        </p:grpSpPr>
        <p:sp>
          <p:nvSpPr>
            <p:cNvPr id="12096" name="Google Shape;12096;p11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1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1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11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110"/>
          <p:cNvGrpSpPr/>
          <p:nvPr/>
        </p:nvGrpSpPr>
        <p:grpSpPr>
          <a:xfrm>
            <a:off x="5778676" y="3652722"/>
            <a:ext cx="349052" cy="313055"/>
            <a:chOff x="5778676" y="3826972"/>
            <a:chExt cx="349052" cy="313055"/>
          </a:xfrm>
        </p:grpSpPr>
        <p:sp>
          <p:nvSpPr>
            <p:cNvPr id="12101" name="Google Shape;12101;p11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1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1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1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1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110"/>
          <p:cNvGrpSpPr/>
          <p:nvPr/>
        </p:nvGrpSpPr>
        <p:grpSpPr>
          <a:xfrm>
            <a:off x="5355784" y="3660297"/>
            <a:ext cx="299019" cy="297905"/>
            <a:chOff x="5355784" y="3834547"/>
            <a:chExt cx="299019" cy="297905"/>
          </a:xfrm>
        </p:grpSpPr>
        <p:sp>
          <p:nvSpPr>
            <p:cNvPr id="12107" name="Google Shape;12107;p11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1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1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1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110"/>
          <p:cNvGrpSpPr/>
          <p:nvPr/>
        </p:nvGrpSpPr>
        <p:grpSpPr>
          <a:xfrm>
            <a:off x="8036455" y="3633021"/>
            <a:ext cx="292176" cy="353985"/>
            <a:chOff x="8036455" y="3807271"/>
            <a:chExt cx="292176" cy="353985"/>
          </a:xfrm>
        </p:grpSpPr>
        <p:sp>
          <p:nvSpPr>
            <p:cNvPr id="12112" name="Google Shape;12112;p11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1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4" name="Google Shape;12114;p110"/>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115" name="Google Shape;12115;p110"/>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116" name="Google Shape;12116;p110"/>
          <p:cNvGrpSpPr/>
          <p:nvPr/>
        </p:nvGrpSpPr>
        <p:grpSpPr>
          <a:xfrm>
            <a:off x="4874902" y="3634549"/>
            <a:ext cx="345615" cy="350835"/>
            <a:chOff x="4874902" y="3808799"/>
            <a:chExt cx="345615" cy="350835"/>
          </a:xfrm>
        </p:grpSpPr>
        <p:sp>
          <p:nvSpPr>
            <p:cNvPr id="12117" name="Google Shape;12117;p11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1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1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1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1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1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1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1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1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1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1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1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1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1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11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1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11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110"/>
          <p:cNvGrpSpPr/>
          <p:nvPr/>
        </p:nvGrpSpPr>
        <p:grpSpPr>
          <a:xfrm>
            <a:off x="3095745" y="3631143"/>
            <a:ext cx="352840" cy="354717"/>
            <a:chOff x="3095745" y="3805393"/>
            <a:chExt cx="352840" cy="354717"/>
          </a:xfrm>
        </p:grpSpPr>
        <p:sp>
          <p:nvSpPr>
            <p:cNvPr id="12135" name="Google Shape;12135;p11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1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1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11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11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1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44"/>
        <p:cNvGrpSpPr/>
        <p:nvPr/>
      </p:nvGrpSpPr>
      <p:grpSpPr>
        <a:xfrm>
          <a:off x="0" y="0"/>
          <a:ext cx="0" cy="0"/>
          <a:chOff x="0" y="0"/>
          <a:chExt cx="0" cy="0"/>
        </a:xfrm>
      </p:grpSpPr>
      <p:grpSp>
        <p:nvGrpSpPr>
          <p:cNvPr id="12145" name="Google Shape;12145;p111"/>
          <p:cNvGrpSpPr/>
          <p:nvPr/>
        </p:nvGrpSpPr>
        <p:grpSpPr>
          <a:xfrm>
            <a:off x="2704005" y="4083381"/>
            <a:ext cx="342144" cy="362704"/>
            <a:chOff x="2704005" y="4258781"/>
            <a:chExt cx="342144" cy="362704"/>
          </a:xfrm>
        </p:grpSpPr>
        <p:sp>
          <p:nvSpPr>
            <p:cNvPr id="12146" name="Google Shape;12146;p11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1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11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1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1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11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11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111"/>
          <p:cNvGrpSpPr/>
          <p:nvPr/>
        </p:nvGrpSpPr>
        <p:grpSpPr>
          <a:xfrm>
            <a:off x="2157462" y="4083096"/>
            <a:ext cx="347435" cy="363370"/>
            <a:chOff x="2157462" y="4258496"/>
            <a:chExt cx="347435" cy="363370"/>
          </a:xfrm>
        </p:grpSpPr>
        <p:sp>
          <p:nvSpPr>
            <p:cNvPr id="12154" name="Google Shape;12154;p11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1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11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111"/>
          <p:cNvGrpSpPr/>
          <p:nvPr/>
        </p:nvGrpSpPr>
        <p:grpSpPr>
          <a:xfrm>
            <a:off x="4010963" y="3588381"/>
            <a:ext cx="343665" cy="363211"/>
            <a:chOff x="4010963" y="3763781"/>
            <a:chExt cx="343665" cy="363211"/>
          </a:xfrm>
        </p:grpSpPr>
        <p:sp>
          <p:nvSpPr>
            <p:cNvPr id="12158" name="Google Shape;12158;p11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11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1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11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1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111"/>
          <p:cNvGrpSpPr/>
          <p:nvPr/>
        </p:nvGrpSpPr>
        <p:grpSpPr>
          <a:xfrm>
            <a:off x="2214042" y="3635109"/>
            <a:ext cx="368153" cy="311193"/>
            <a:chOff x="2214042" y="3810509"/>
            <a:chExt cx="368153" cy="311193"/>
          </a:xfrm>
        </p:grpSpPr>
        <p:sp>
          <p:nvSpPr>
            <p:cNvPr id="12164" name="Google Shape;12164;p11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1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111"/>
          <p:cNvGrpSpPr/>
          <p:nvPr/>
        </p:nvGrpSpPr>
        <p:grpSpPr>
          <a:xfrm>
            <a:off x="1797413" y="3606819"/>
            <a:ext cx="367805" cy="367773"/>
            <a:chOff x="1768938" y="3782219"/>
            <a:chExt cx="367805" cy="367773"/>
          </a:xfrm>
        </p:grpSpPr>
        <p:sp>
          <p:nvSpPr>
            <p:cNvPr id="12167" name="Google Shape;12167;p11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11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1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1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11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111"/>
          <p:cNvGrpSpPr/>
          <p:nvPr/>
        </p:nvGrpSpPr>
        <p:grpSpPr>
          <a:xfrm>
            <a:off x="2681385" y="3623039"/>
            <a:ext cx="325544" cy="327413"/>
            <a:chOff x="2681385" y="3798439"/>
            <a:chExt cx="325544" cy="327413"/>
          </a:xfrm>
        </p:grpSpPr>
        <p:sp>
          <p:nvSpPr>
            <p:cNvPr id="12173" name="Google Shape;12173;p11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1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11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11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1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1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1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111"/>
          <p:cNvGrpSpPr/>
          <p:nvPr/>
        </p:nvGrpSpPr>
        <p:grpSpPr>
          <a:xfrm>
            <a:off x="6243928" y="4088102"/>
            <a:ext cx="274254" cy="350824"/>
            <a:chOff x="6243928" y="4263502"/>
            <a:chExt cx="274254" cy="350824"/>
          </a:xfrm>
        </p:grpSpPr>
        <p:sp>
          <p:nvSpPr>
            <p:cNvPr id="12181" name="Google Shape;12181;p11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1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11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1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1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11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11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1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9" name="Google Shape;12189;p111"/>
          <p:cNvGrpSpPr/>
          <p:nvPr/>
        </p:nvGrpSpPr>
        <p:grpSpPr>
          <a:xfrm>
            <a:off x="3560600" y="3587938"/>
            <a:ext cx="352345" cy="363655"/>
            <a:chOff x="3560600" y="3763338"/>
            <a:chExt cx="352345" cy="363655"/>
          </a:xfrm>
        </p:grpSpPr>
        <p:sp>
          <p:nvSpPr>
            <p:cNvPr id="12190" name="Google Shape;12190;p11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1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1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111"/>
          <p:cNvGrpSpPr/>
          <p:nvPr/>
        </p:nvGrpSpPr>
        <p:grpSpPr>
          <a:xfrm>
            <a:off x="5790556" y="4085852"/>
            <a:ext cx="279513" cy="356083"/>
            <a:chOff x="5790556" y="4261252"/>
            <a:chExt cx="279513" cy="356083"/>
          </a:xfrm>
        </p:grpSpPr>
        <p:sp>
          <p:nvSpPr>
            <p:cNvPr id="12194" name="Google Shape;12194;p11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1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11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11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1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1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11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111"/>
          <p:cNvGrpSpPr/>
          <p:nvPr/>
        </p:nvGrpSpPr>
        <p:grpSpPr>
          <a:xfrm>
            <a:off x="5341333" y="4085852"/>
            <a:ext cx="278752" cy="356463"/>
            <a:chOff x="5341333" y="4261252"/>
            <a:chExt cx="278752" cy="356463"/>
          </a:xfrm>
        </p:grpSpPr>
        <p:sp>
          <p:nvSpPr>
            <p:cNvPr id="12202" name="Google Shape;12202;p11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1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1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1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1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11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1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9" name="Google Shape;12209;p111"/>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0" name="Google Shape;12210;p111"/>
          <p:cNvGrpSpPr/>
          <p:nvPr/>
        </p:nvGrpSpPr>
        <p:grpSpPr>
          <a:xfrm>
            <a:off x="3103646" y="3590676"/>
            <a:ext cx="360233" cy="362451"/>
            <a:chOff x="3107608" y="3763401"/>
            <a:chExt cx="360233" cy="362451"/>
          </a:xfrm>
        </p:grpSpPr>
        <p:sp>
          <p:nvSpPr>
            <p:cNvPr id="12211" name="Google Shape;12211;p11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1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1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111"/>
          <p:cNvGrpSpPr/>
          <p:nvPr/>
        </p:nvGrpSpPr>
        <p:grpSpPr>
          <a:xfrm>
            <a:off x="889343" y="3625827"/>
            <a:ext cx="351585" cy="339705"/>
            <a:chOff x="889343" y="3801227"/>
            <a:chExt cx="351585" cy="339705"/>
          </a:xfrm>
        </p:grpSpPr>
        <p:sp>
          <p:nvSpPr>
            <p:cNvPr id="12215" name="Google Shape;12215;p11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11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1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11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11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111"/>
          <p:cNvGrpSpPr/>
          <p:nvPr/>
        </p:nvGrpSpPr>
        <p:grpSpPr>
          <a:xfrm>
            <a:off x="4896609" y="4085472"/>
            <a:ext cx="278784" cy="355323"/>
            <a:chOff x="4896609" y="4260872"/>
            <a:chExt cx="278784" cy="355323"/>
          </a:xfrm>
        </p:grpSpPr>
        <p:sp>
          <p:nvSpPr>
            <p:cNvPr id="12221" name="Google Shape;12221;p11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11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1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1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1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1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111"/>
          <p:cNvGrpSpPr/>
          <p:nvPr/>
        </p:nvGrpSpPr>
        <p:grpSpPr>
          <a:xfrm>
            <a:off x="7598438" y="4090731"/>
            <a:ext cx="260283" cy="345914"/>
            <a:chOff x="7598438" y="4266131"/>
            <a:chExt cx="260283" cy="345914"/>
          </a:xfrm>
        </p:grpSpPr>
        <p:sp>
          <p:nvSpPr>
            <p:cNvPr id="12228" name="Google Shape;12228;p11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11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11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1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1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11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11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111"/>
          <p:cNvGrpSpPr/>
          <p:nvPr/>
        </p:nvGrpSpPr>
        <p:grpSpPr>
          <a:xfrm>
            <a:off x="1767069" y="3184746"/>
            <a:ext cx="286324" cy="348163"/>
            <a:chOff x="1767069" y="3360146"/>
            <a:chExt cx="286324" cy="348163"/>
          </a:xfrm>
        </p:grpSpPr>
        <p:sp>
          <p:nvSpPr>
            <p:cNvPr id="12236" name="Google Shape;12236;p11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11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11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1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1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1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11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111"/>
          <p:cNvGrpSpPr/>
          <p:nvPr/>
        </p:nvGrpSpPr>
        <p:grpSpPr>
          <a:xfrm>
            <a:off x="7149944" y="4090731"/>
            <a:ext cx="260283" cy="345914"/>
            <a:chOff x="7149944" y="4266131"/>
            <a:chExt cx="260283" cy="345914"/>
          </a:xfrm>
        </p:grpSpPr>
        <p:sp>
          <p:nvSpPr>
            <p:cNvPr id="12244" name="Google Shape;12244;p11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11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1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1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1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11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0" name="Google Shape;12250;p111"/>
          <p:cNvGrpSpPr/>
          <p:nvPr/>
        </p:nvGrpSpPr>
        <p:grpSpPr>
          <a:xfrm>
            <a:off x="6695051" y="4083951"/>
            <a:ext cx="270104" cy="360233"/>
            <a:chOff x="6695051" y="4259351"/>
            <a:chExt cx="270104" cy="360233"/>
          </a:xfrm>
        </p:grpSpPr>
        <p:sp>
          <p:nvSpPr>
            <p:cNvPr id="12251" name="Google Shape;12251;p11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11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1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1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111"/>
          <p:cNvGrpSpPr/>
          <p:nvPr/>
        </p:nvGrpSpPr>
        <p:grpSpPr>
          <a:xfrm>
            <a:off x="8047661" y="4082051"/>
            <a:ext cx="277263" cy="362514"/>
            <a:chOff x="8047661" y="4257451"/>
            <a:chExt cx="277263" cy="362514"/>
          </a:xfrm>
        </p:grpSpPr>
        <p:sp>
          <p:nvSpPr>
            <p:cNvPr id="12256" name="Google Shape;12256;p11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1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11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11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111"/>
          <p:cNvGrpSpPr/>
          <p:nvPr/>
        </p:nvGrpSpPr>
        <p:grpSpPr>
          <a:xfrm>
            <a:off x="6248078" y="3609068"/>
            <a:ext cx="277263" cy="356115"/>
            <a:chOff x="6248078" y="3784468"/>
            <a:chExt cx="277263" cy="356115"/>
          </a:xfrm>
        </p:grpSpPr>
        <p:sp>
          <p:nvSpPr>
            <p:cNvPr id="12261" name="Google Shape;12261;p11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11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11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1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1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111"/>
          <p:cNvGrpSpPr/>
          <p:nvPr/>
        </p:nvGrpSpPr>
        <p:grpSpPr>
          <a:xfrm>
            <a:off x="5800725" y="3610589"/>
            <a:ext cx="277644" cy="354594"/>
            <a:chOff x="5800725" y="3785989"/>
            <a:chExt cx="277644" cy="354594"/>
          </a:xfrm>
        </p:grpSpPr>
        <p:sp>
          <p:nvSpPr>
            <p:cNvPr id="12267" name="Google Shape;12267;p11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1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11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1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1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1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1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111"/>
          <p:cNvGrpSpPr/>
          <p:nvPr/>
        </p:nvGrpSpPr>
        <p:grpSpPr>
          <a:xfrm>
            <a:off x="2206122" y="3185348"/>
            <a:ext cx="308183" cy="347561"/>
            <a:chOff x="2206122" y="3360748"/>
            <a:chExt cx="308183" cy="347561"/>
          </a:xfrm>
        </p:grpSpPr>
        <p:sp>
          <p:nvSpPr>
            <p:cNvPr id="12275" name="Google Shape;12275;p11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1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11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11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11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111"/>
          <p:cNvGrpSpPr/>
          <p:nvPr/>
        </p:nvGrpSpPr>
        <p:grpSpPr>
          <a:xfrm>
            <a:off x="5353403" y="3610209"/>
            <a:ext cx="277992" cy="354974"/>
            <a:chOff x="5353403" y="3785609"/>
            <a:chExt cx="277992" cy="354974"/>
          </a:xfrm>
        </p:grpSpPr>
        <p:sp>
          <p:nvSpPr>
            <p:cNvPr id="12281" name="Google Shape;12281;p11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11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11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11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11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11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111"/>
          <p:cNvGrpSpPr/>
          <p:nvPr/>
        </p:nvGrpSpPr>
        <p:grpSpPr>
          <a:xfrm>
            <a:off x="4896229" y="3610589"/>
            <a:ext cx="278784" cy="354594"/>
            <a:chOff x="4896229" y="3785989"/>
            <a:chExt cx="278784" cy="354594"/>
          </a:xfrm>
        </p:grpSpPr>
        <p:sp>
          <p:nvSpPr>
            <p:cNvPr id="12288" name="Google Shape;12288;p11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11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11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11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11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11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111"/>
          <p:cNvGrpSpPr/>
          <p:nvPr/>
        </p:nvGrpSpPr>
        <p:grpSpPr>
          <a:xfrm>
            <a:off x="7592387" y="3612458"/>
            <a:ext cx="273874" cy="351204"/>
            <a:chOff x="7592387" y="3787858"/>
            <a:chExt cx="273874" cy="351204"/>
          </a:xfrm>
        </p:grpSpPr>
        <p:sp>
          <p:nvSpPr>
            <p:cNvPr id="12295" name="Google Shape;12295;p11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1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11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11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111"/>
          <p:cNvGrpSpPr/>
          <p:nvPr/>
        </p:nvGrpSpPr>
        <p:grpSpPr>
          <a:xfrm>
            <a:off x="7145794" y="3612458"/>
            <a:ext cx="274254" cy="350444"/>
            <a:chOff x="7145794" y="3787858"/>
            <a:chExt cx="274254" cy="350444"/>
          </a:xfrm>
        </p:grpSpPr>
        <p:sp>
          <p:nvSpPr>
            <p:cNvPr id="12300" name="Google Shape;12300;p11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11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11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11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1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1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111"/>
          <p:cNvGrpSpPr/>
          <p:nvPr/>
        </p:nvGrpSpPr>
        <p:grpSpPr>
          <a:xfrm>
            <a:off x="8054060" y="3611698"/>
            <a:ext cx="266334" cy="353834"/>
            <a:chOff x="8054060" y="3787098"/>
            <a:chExt cx="266334" cy="353834"/>
          </a:xfrm>
        </p:grpSpPr>
        <p:sp>
          <p:nvSpPr>
            <p:cNvPr id="12307" name="Google Shape;12307;p11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11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1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1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111"/>
          <p:cNvGrpSpPr/>
          <p:nvPr/>
        </p:nvGrpSpPr>
        <p:grpSpPr>
          <a:xfrm>
            <a:off x="6702211" y="3607199"/>
            <a:ext cx="270104" cy="361754"/>
            <a:chOff x="6702211" y="3782599"/>
            <a:chExt cx="270104" cy="361754"/>
          </a:xfrm>
        </p:grpSpPr>
        <p:sp>
          <p:nvSpPr>
            <p:cNvPr id="12312" name="Google Shape;12312;p11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11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11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11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11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111"/>
          <p:cNvGrpSpPr/>
          <p:nvPr/>
        </p:nvGrpSpPr>
        <p:grpSpPr>
          <a:xfrm>
            <a:off x="3516886" y="3263327"/>
            <a:ext cx="391854" cy="269922"/>
            <a:chOff x="3516850" y="3406526"/>
            <a:chExt cx="369674" cy="254644"/>
          </a:xfrm>
        </p:grpSpPr>
        <p:sp>
          <p:nvSpPr>
            <p:cNvPr id="12318" name="Google Shape;12318;p11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11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11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11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111"/>
          <p:cNvGrpSpPr/>
          <p:nvPr/>
        </p:nvGrpSpPr>
        <p:grpSpPr>
          <a:xfrm>
            <a:off x="1310655" y="3185127"/>
            <a:ext cx="306314" cy="347403"/>
            <a:chOff x="1310655" y="3360527"/>
            <a:chExt cx="306314" cy="347403"/>
          </a:xfrm>
        </p:grpSpPr>
        <p:sp>
          <p:nvSpPr>
            <p:cNvPr id="12323" name="Google Shape;12323;p11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11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11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11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11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111"/>
          <p:cNvGrpSpPr/>
          <p:nvPr/>
        </p:nvGrpSpPr>
        <p:grpSpPr>
          <a:xfrm>
            <a:off x="3119678" y="3184746"/>
            <a:ext cx="269343" cy="348543"/>
            <a:chOff x="3119678" y="3360146"/>
            <a:chExt cx="269343" cy="348543"/>
          </a:xfrm>
        </p:grpSpPr>
        <p:sp>
          <p:nvSpPr>
            <p:cNvPr id="12329" name="Google Shape;12329;p11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11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11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11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11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11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11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111"/>
          <p:cNvGrpSpPr/>
          <p:nvPr/>
        </p:nvGrpSpPr>
        <p:grpSpPr>
          <a:xfrm>
            <a:off x="3967213" y="3181547"/>
            <a:ext cx="368185" cy="354753"/>
            <a:chOff x="3967213" y="3356947"/>
            <a:chExt cx="368185" cy="354753"/>
          </a:xfrm>
        </p:grpSpPr>
        <p:sp>
          <p:nvSpPr>
            <p:cNvPr id="12337" name="Google Shape;12337;p11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11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11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11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11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111"/>
          <p:cNvGrpSpPr/>
          <p:nvPr/>
        </p:nvGrpSpPr>
        <p:grpSpPr>
          <a:xfrm>
            <a:off x="871254" y="3184746"/>
            <a:ext cx="285183" cy="347023"/>
            <a:chOff x="871254" y="3360146"/>
            <a:chExt cx="285183" cy="347023"/>
          </a:xfrm>
        </p:grpSpPr>
        <p:sp>
          <p:nvSpPr>
            <p:cNvPr id="12343" name="Google Shape;12343;p11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11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11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11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111"/>
          <p:cNvGrpSpPr/>
          <p:nvPr/>
        </p:nvGrpSpPr>
        <p:grpSpPr>
          <a:xfrm>
            <a:off x="2665165" y="3184746"/>
            <a:ext cx="281794" cy="349684"/>
            <a:chOff x="2665165" y="3360146"/>
            <a:chExt cx="281794" cy="349684"/>
          </a:xfrm>
        </p:grpSpPr>
        <p:sp>
          <p:nvSpPr>
            <p:cNvPr id="12348" name="Google Shape;12348;p11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11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11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1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11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111"/>
          <p:cNvGrpSpPr/>
          <p:nvPr/>
        </p:nvGrpSpPr>
        <p:grpSpPr>
          <a:xfrm>
            <a:off x="7156344" y="3172296"/>
            <a:ext cx="264465" cy="353074"/>
            <a:chOff x="7156344" y="3347696"/>
            <a:chExt cx="264465" cy="353074"/>
          </a:xfrm>
        </p:grpSpPr>
        <p:sp>
          <p:nvSpPr>
            <p:cNvPr id="12354" name="Google Shape;12354;p11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11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11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11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11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111"/>
          <p:cNvGrpSpPr/>
          <p:nvPr/>
        </p:nvGrpSpPr>
        <p:grpSpPr>
          <a:xfrm>
            <a:off x="6703732" y="3171536"/>
            <a:ext cx="264813" cy="352693"/>
            <a:chOff x="6703732" y="3346936"/>
            <a:chExt cx="264813" cy="352693"/>
          </a:xfrm>
        </p:grpSpPr>
        <p:sp>
          <p:nvSpPr>
            <p:cNvPr id="12360" name="Google Shape;12360;p11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1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1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11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11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111"/>
          <p:cNvGrpSpPr/>
          <p:nvPr/>
        </p:nvGrpSpPr>
        <p:grpSpPr>
          <a:xfrm>
            <a:off x="6252228" y="3171536"/>
            <a:ext cx="265193" cy="352693"/>
            <a:chOff x="6252228" y="3346936"/>
            <a:chExt cx="265193" cy="352693"/>
          </a:xfrm>
        </p:grpSpPr>
        <p:sp>
          <p:nvSpPr>
            <p:cNvPr id="12366" name="Google Shape;12366;p11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11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11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9" name="Google Shape;12369;p111"/>
          <p:cNvGrpSpPr/>
          <p:nvPr/>
        </p:nvGrpSpPr>
        <p:grpSpPr>
          <a:xfrm>
            <a:off x="5801105" y="3172296"/>
            <a:ext cx="264813" cy="351933"/>
            <a:chOff x="5801105" y="3347696"/>
            <a:chExt cx="264813" cy="351933"/>
          </a:xfrm>
        </p:grpSpPr>
        <p:sp>
          <p:nvSpPr>
            <p:cNvPr id="12370" name="Google Shape;12370;p11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11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1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11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111"/>
          <p:cNvGrpSpPr/>
          <p:nvPr/>
        </p:nvGrpSpPr>
        <p:grpSpPr>
          <a:xfrm>
            <a:off x="5349253" y="3171536"/>
            <a:ext cx="265922" cy="352693"/>
            <a:chOff x="5349253" y="3346936"/>
            <a:chExt cx="265922" cy="352693"/>
          </a:xfrm>
        </p:grpSpPr>
        <p:sp>
          <p:nvSpPr>
            <p:cNvPr id="12375" name="Google Shape;12375;p11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11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11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11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1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11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1" name="Google Shape;12381;p111"/>
          <p:cNvGrpSpPr/>
          <p:nvPr/>
        </p:nvGrpSpPr>
        <p:grpSpPr>
          <a:xfrm>
            <a:off x="4907159" y="3171536"/>
            <a:ext cx="264845" cy="354214"/>
            <a:chOff x="4907159" y="3346936"/>
            <a:chExt cx="264845" cy="354214"/>
          </a:xfrm>
        </p:grpSpPr>
        <p:sp>
          <p:nvSpPr>
            <p:cNvPr id="12382" name="Google Shape;12382;p11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11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111"/>
          <p:cNvGrpSpPr/>
          <p:nvPr/>
        </p:nvGrpSpPr>
        <p:grpSpPr>
          <a:xfrm>
            <a:off x="8048421" y="3159086"/>
            <a:ext cx="276503" cy="369674"/>
            <a:chOff x="8048421" y="3334486"/>
            <a:chExt cx="276503" cy="369674"/>
          </a:xfrm>
        </p:grpSpPr>
        <p:sp>
          <p:nvSpPr>
            <p:cNvPr id="12385" name="Google Shape;12385;p11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11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11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11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11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11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111"/>
          <p:cNvGrpSpPr/>
          <p:nvPr/>
        </p:nvGrpSpPr>
        <p:grpSpPr>
          <a:xfrm>
            <a:off x="7575787" y="3154555"/>
            <a:ext cx="295384" cy="376834"/>
            <a:chOff x="7575787" y="3329955"/>
            <a:chExt cx="295384" cy="376834"/>
          </a:xfrm>
        </p:grpSpPr>
        <p:sp>
          <p:nvSpPr>
            <p:cNvPr id="12392" name="Google Shape;12392;p11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11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11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11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11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11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111"/>
          <p:cNvGrpSpPr/>
          <p:nvPr/>
        </p:nvGrpSpPr>
        <p:grpSpPr>
          <a:xfrm>
            <a:off x="864062" y="2709103"/>
            <a:ext cx="264084" cy="347783"/>
            <a:chOff x="864062" y="2884503"/>
            <a:chExt cx="264084" cy="347783"/>
          </a:xfrm>
        </p:grpSpPr>
        <p:sp>
          <p:nvSpPr>
            <p:cNvPr id="12399" name="Google Shape;12399;p11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11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11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11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11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11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11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11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11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11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111"/>
          <p:cNvGrpSpPr/>
          <p:nvPr/>
        </p:nvGrpSpPr>
        <p:grpSpPr>
          <a:xfrm>
            <a:off x="3978523" y="2709261"/>
            <a:ext cx="348955" cy="346516"/>
            <a:chOff x="3978523" y="2884661"/>
            <a:chExt cx="348955" cy="346516"/>
          </a:xfrm>
        </p:grpSpPr>
        <p:sp>
          <p:nvSpPr>
            <p:cNvPr id="12410" name="Google Shape;12410;p11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11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11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11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11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11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11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11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8" name="Google Shape;12418;p111"/>
          <p:cNvGrpSpPr/>
          <p:nvPr/>
        </p:nvGrpSpPr>
        <p:grpSpPr>
          <a:xfrm>
            <a:off x="3556255" y="2709863"/>
            <a:ext cx="347435" cy="345534"/>
            <a:chOff x="3527780" y="2885263"/>
            <a:chExt cx="347435" cy="345534"/>
          </a:xfrm>
        </p:grpSpPr>
        <p:sp>
          <p:nvSpPr>
            <p:cNvPr id="12419" name="Google Shape;12419;p11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11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11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11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11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11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11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11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11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11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11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11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11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11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11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11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11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11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11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11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11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11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11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111"/>
          <p:cNvGrpSpPr/>
          <p:nvPr/>
        </p:nvGrpSpPr>
        <p:grpSpPr>
          <a:xfrm>
            <a:off x="2239671" y="2709103"/>
            <a:ext cx="218053" cy="348543"/>
            <a:chOff x="2239671" y="2884503"/>
            <a:chExt cx="218053" cy="348543"/>
          </a:xfrm>
        </p:grpSpPr>
        <p:sp>
          <p:nvSpPr>
            <p:cNvPr id="12443" name="Google Shape;12443;p11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11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11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11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11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111"/>
          <p:cNvGrpSpPr/>
          <p:nvPr/>
        </p:nvGrpSpPr>
        <p:grpSpPr>
          <a:xfrm>
            <a:off x="2691555" y="2709103"/>
            <a:ext cx="215044" cy="348924"/>
            <a:chOff x="2691555" y="2884503"/>
            <a:chExt cx="215044" cy="348924"/>
          </a:xfrm>
        </p:grpSpPr>
        <p:sp>
          <p:nvSpPr>
            <p:cNvPr id="12449" name="Google Shape;12449;p11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11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11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111"/>
          <p:cNvGrpSpPr/>
          <p:nvPr/>
        </p:nvGrpSpPr>
        <p:grpSpPr>
          <a:xfrm>
            <a:off x="1770459" y="2709103"/>
            <a:ext cx="254644" cy="348828"/>
            <a:chOff x="1770459" y="2884503"/>
            <a:chExt cx="254644" cy="348828"/>
          </a:xfrm>
        </p:grpSpPr>
        <p:sp>
          <p:nvSpPr>
            <p:cNvPr id="12453" name="Google Shape;12453;p11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11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11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11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11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11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11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11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1" name="Google Shape;12461;p111"/>
          <p:cNvGrpSpPr/>
          <p:nvPr/>
        </p:nvGrpSpPr>
        <p:grpSpPr>
          <a:xfrm>
            <a:off x="1317466" y="2709483"/>
            <a:ext cx="258382" cy="348543"/>
            <a:chOff x="1317466" y="2884883"/>
            <a:chExt cx="258382" cy="348543"/>
          </a:xfrm>
        </p:grpSpPr>
        <p:sp>
          <p:nvSpPr>
            <p:cNvPr id="12462" name="Google Shape;12462;p11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1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1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11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11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1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11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11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111"/>
          <p:cNvGrpSpPr/>
          <p:nvPr/>
        </p:nvGrpSpPr>
        <p:grpSpPr>
          <a:xfrm>
            <a:off x="3121167" y="2709483"/>
            <a:ext cx="258414" cy="348543"/>
            <a:chOff x="3121167" y="2884883"/>
            <a:chExt cx="258414" cy="348543"/>
          </a:xfrm>
        </p:grpSpPr>
        <p:sp>
          <p:nvSpPr>
            <p:cNvPr id="12471" name="Google Shape;12471;p11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11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11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11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11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1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11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11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111"/>
          <p:cNvGrpSpPr/>
          <p:nvPr/>
        </p:nvGrpSpPr>
        <p:grpSpPr>
          <a:xfrm>
            <a:off x="4899999" y="2706695"/>
            <a:ext cx="271244" cy="346801"/>
            <a:chOff x="4899999" y="2882095"/>
            <a:chExt cx="271244" cy="346801"/>
          </a:xfrm>
        </p:grpSpPr>
        <p:sp>
          <p:nvSpPr>
            <p:cNvPr id="12480" name="Google Shape;12480;p11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11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11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11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11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11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1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1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11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11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111"/>
          <p:cNvGrpSpPr/>
          <p:nvPr/>
        </p:nvGrpSpPr>
        <p:grpSpPr>
          <a:xfrm>
            <a:off x="7162775" y="2705713"/>
            <a:ext cx="259523" cy="346294"/>
            <a:chOff x="7162775" y="2881113"/>
            <a:chExt cx="259523" cy="346294"/>
          </a:xfrm>
        </p:grpSpPr>
        <p:sp>
          <p:nvSpPr>
            <p:cNvPr id="12491" name="Google Shape;12491;p11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11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1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11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11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11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111"/>
          <p:cNvGrpSpPr/>
          <p:nvPr/>
        </p:nvGrpSpPr>
        <p:grpSpPr>
          <a:xfrm>
            <a:off x="6709751" y="2706442"/>
            <a:ext cx="261075" cy="347815"/>
            <a:chOff x="6709751" y="2881842"/>
            <a:chExt cx="261075" cy="347815"/>
          </a:xfrm>
        </p:grpSpPr>
        <p:sp>
          <p:nvSpPr>
            <p:cNvPr id="12498" name="Google Shape;12498;p11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11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11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1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1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11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111"/>
          <p:cNvGrpSpPr/>
          <p:nvPr/>
        </p:nvGrpSpPr>
        <p:grpSpPr>
          <a:xfrm>
            <a:off x="5807156" y="2705713"/>
            <a:ext cx="261043" cy="348163"/>
            <a:chOff x="5807156" y="2881113"/>
            <a:chExt cx="261043" cy="348163"/>
          </a:xfrm>
        </p:grpSpPr>
        <p:sp>
          <p:nvSpPr>
            <p:cNvPr id="12505" name="Google Shape;12505;p11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11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11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1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11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111"/>
          <p:cNvGrpSpPr/>
          <p:nvPr/>
        </p:nvGrpSpPr>
        <p:grpSpPr>
          <a:xfrm>
            <a:off x="5355653" y="2706093"/>
            <a:ext cx="262184" cy="346643"/>
            <a:chOff x="5355653" y="2881493"/>
            <a:chExt cx="262184" cy="346643"/>
          </a:xfrm>
        </p:grpSpPr>
        <p:sp>
          <p:nvSpPr>
            <p:cNvPr id="12511" name="Google Shape;12511;p11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11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1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1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1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111"/>
          <p:cNvGrpSpPr/>
          <p:nvPr/>
        </p:nvGrpSpPr>
        <p:grpSpPr>
          <a:xfrm>
            <a:off x="8055961" y="2706442"/>
            <a:ext cx="260283" cy="345914"/>
            <a:chOff x="8055961" y="2881842"/>
            <a:chExt cx="260283" cy="345914"/>
          </a:xfrm>
        </p:grpSpPr>
        <p:sp>
          <p:nvSpPr>
            <p:cNvPr id="12517" name="Google Shape;12517;p11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11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1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1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111"/>
          <p:cNvGrpSpPr/>
          <p:nvPr/>
        </p:nvGrpSpPr>
        <p:grpSpPr>
          <a:xfrm>
            <a:off x="7609368" y="2718512"/>
            <a:ext cx="264813" cy="353105"/>
            <a:chOff x="7609368" y="2893912"/>
            <a:chExt cx="264813" cy="353105"/>
          </a:xfrm>
        </p:grpSpPr>
        <p:sp>
          <p:nvSpPr>
            <p:cNvPr id="12522" name="Google Shape;12522;p11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11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1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1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11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11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111"/>
          <p:cNvGrpSpPr/>
          <p:nvPr/>
        </p:nvGrpSpPr>
        <p:grpSpPr>
          <a:xfrm>
            <a:off x="6248458" y="2694372"/>
            <a:ext cx="270864" cy="360645"/>
            <a:chOff x="6248458" y="2869772"/>
            <a:chExt cx="270864" cy="360645"/>
          </a:xfrm>
        </p:grpSpPr>
        <p:sp>
          <p:nvSpPr>
            <p:cNvPr id="12529" name="Google Shape;12529;p11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11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11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11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11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111"/>
          <p:cNvGrpSpPr/>
          <p:nvPr/>
        </p:nvGrpSpPr>
        <p:grpSpPr>
          <a:xfrm>
            <a:off x="3075928" y="2270398"/>
            <a:ext cx="363243" cy="300675"/>
            <a:chOff x="3075928" y="2445798"/>
            <a:chExt cx="363243" cy="300675"/>
          </a:xfrm>
        </p:grpSpPr>
        <p:sp>
          <p:nvSpPr>
            <p:cNvPr id="12535" name="Google Shape;12535;p11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11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11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11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11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11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11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11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11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11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11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111"/>
          <p:cNvGrpSpPr/>
          <p:nvPr/>
        </p:nvGrpSpPr>
        <p:grpSpPr>
          <a:xfrm>
            <a:off x="2633105" y="2256459"/>
            <a:ext cx="363243" cy="328585"/>
            <a:chOff x="2633105" y="2431859"/>
            <a:chExt cx="363243" cy="328585"/>
          </a:xfrm>
        </p:grpSpPr>
        <p:sp>
          <p:nvSpPr>
            <p:cNvPr id="12547" name="Google Shape;12547;p11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11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11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1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11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1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1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1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111"/>
          <p:cNvGrpSpPr/>
          <p:nvPr/>
        </p:nvGrpSpPr>
        <p:grpSpPr>
          <a:xfrm>
            <a:off x="2189142" y="2245910"/>
            <a:ext cx="365904" cy="350064"/>
            <a:chOff x="2189142" y="2421310"/>
            <a:chExt cx="365904" cy="350064"/>
          </a:xfrm>
        </p:grpSpPr>
        <p:sp>
          <p:nvSpPr>
            <p:cNvPr id="12556" name="Google Shape;12556;p11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1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11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1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1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1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1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11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11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5" name="Google Shape;12565;p111"/>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6" name="Google Shape;12566;p111"/>
          <p:cNvGrpSpPr/>
          <p:nvPr/>
        </p:nvGrpSpPr>
        <p:grpSpPr>
          <a:xfrm>
            <a:off x="3961923" y="2310917"/>
            <a:ext cx="364415" cy="220936"/>
            <a:chOff x="3961923" y="2486317"/>
            <a:chExt cx="364415" cy="220936"/>
          </a:xfrm>
        </p:grpSpPr>
        <p:sp>
          <p:nvSpPr>
            <p:cNvPr id="12567" name="Google Shape;12567;p11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11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11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1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1" name="Google Shape;12571;p111"/>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2" name="Google Shape;12572;p111"/>
          <p:cNvGrpSpPr/>
          <p:nvPr/>
        </p:nvGrpSpPr>
        <p:grpSpPr>
          <a:xfrm>
            <a:off x="1303876" y="2243977"/>
            <a:ext cx="363275" cy="354626"/>
            <a:chOff x="1303876" y="2419377"/>
            <a:chExt cx="363275" cy="354626"/>
          </a:xfrm>
        </p:grpSpPr>
        <p:sp>
          <p:nvSpPr>
            <p:cNvPr id="12573" name="Google Shape;12573;p11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11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1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1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1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11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11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1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111"/>
          <p:cNvGrpSpPr/>
          <p:nvPr/>
        </p:nvGrpSpPr>
        <p:grpSpPr>
          <a:xfrm>
            <a:off x="861053" y="2239510"/>
            <a:ext cx="362134" cy="363623"/>
            <a:chOff x="861053" y="2414910"/>
            <a:chExt cx="362134" cy="363623"/>
          </a:xfrm>
        </p:grpSpPr>
        <p:sp>
          <p:nvSpPr>
            <p:cNvPr id="12582" name="Google Shape;12582;p11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11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11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1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1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111"/>
          <p:cNvGrpSpPr/>
          <p:nvPr/>
        </p:nvGrpSpPr>
        <p:grpSpPr>
          <a:xfrm>
            <a:off x="7594288" y="2239859"/>
            <a:ext cx="279513" cy="355735"/>
            <a:chOff x="7594288" y="2415259"/>
            <a:chExt cx="279513" cy="355735"/>
          </a:xfrm>
        </p:grpSpPr>
        <p:sp>
          <p:nvSpPr>
            <p:cNvPr id="12588" name="Google Shape;12588;p11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1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1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1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11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11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111"/>
          <p:cNvGrpSpPr/>
          <p:nvPr/>
        </p:nvGrpSpPr>
        <p:grpSpPr>
          <a:xfrm>
            <a:off x="7145794" y="2240239"/>
            <a:ext cx="278784" cy="355735"/>
            <a:chOff x="7145794" y="2415639"/>
            <a:chExt cx="278784" cy="355735"/>
          </a:xfrm>
        </p:grpSpPr>
        <p:sp>
          <p:nvSpPr>
            <p:cNvPr id="12595" name="Google Shape;12595;p11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1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11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11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1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1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1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11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11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11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5" name="Google Shape;12605;p111"/>
          <p:cNvGrpSpPr/>
          <p:nvPr/>
        </p:nvGrpSpPr>
        <p:grpSpPr>
          <a:xfrm>
            <a:off x="6698441" y="2239130"/>
            <a:ext cx="277644" cy="357984"/>
            <a:chOff x="6698441" y="2414530"/>
            <a:chExt cx="277644" cy="357984"/>
          </a:xfrm>
        </p:grpSpPr>
        <p:sp>
          <p:nvSpPr>
            <p:cNvPr id="12606" name="Google Shape;12606;p11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1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1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1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1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11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111"/>
          <p:cNvGrpSpPr/>
          <p:nvPr/>
        </p:nvGrpSpPr>
        <p:grpSpPr>
          <a:xfrm>
            <a:off x="4897750" y="2240239"/>
            <a:ext cx="279513" cy="357255"/>
            <a:chOff x="4897750" y="2415639"/>
            <a:chExt cx="279513" cy="357255"/>
          </a:xfrm>
        </p:grpSpPr>
        <p:sp>
          <p:nvSpPr>
            <p:cNvPr id="12613" name="Google Shape;12613;p11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1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1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11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11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1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1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11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1" name="Google Shape;12621;p111"/>
          <p:cNvGrpSpPr/>
          <p:nvPr/>
        </p:nvGrpSpPr>
        <p:grpSpPr>
          <a:xfrm>
            <a:off x="5812066" y="2240619"/>
            <a:ext cx="264813" cy="353454"/>
            <a:chOff x="5812066" y="2416019"/>
            <a:chExt cx="264813" cy="353454"/>
          </a:xfrm>
        </p:grpSpPr>
        <p:sp>
          <p:nvSpPr>
            <p:cNvPr id="12622" name="Google Shape;12622;p11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1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1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1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11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11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11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111"/>
          <p:cNvGrpSpPr/>
          <p:nvPr/>
        </p:nvGrpSpPr>
        <p:grpSpPr>
          <a:xfrm>
            <a:off x="8054820" y="2240999"/>
            <a:ext cx="264433" cy="353454"/>
            <a:chOff x="8054820" y="2416399"/>
            <a:chExt cx="264433" cy="353454"/>
          </a:xfrm>
        </p:grpSpPr>
        <p:sp>
          <p:nvSpPr>
            <p:cNvPr id="12630" name="Google Shape;12630;p11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11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11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1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11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11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111"/>
          <p:cNvGrpSpPr/>
          <p:nvPr/>
        </p:nvGrpSpPr>
        <p:grpSpPr>
          <a:xfrm>
            <a:off x="5356413" y="2237990"/>
            <a:ext cx="271212" cy="361374"/>
            <a:chOff x="5356413" y="2413390"/>
            <a:chExt cx="271212" cy="361374"/>
          </a:xfrm>
        </p:grpSpPr>
        <p:sp>
          <p:nvSpPr>
            <p:cNvPr id="12637" name="Google Shape;12637;p11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11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1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1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11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111"/>
          <p:cNvGrpSpPr/>
          <p:nvPr/>
        </p:nvGrpSpPr>
        <p:grpSpPr>
          <a:xfrm>
            <a:off x="6255238" y="2236849"/>
            <a:ext cx="271244" cy="360994"/>
            <a:chOff x="6255238" y="2412249"/>
            <a:chExt cx="271244" cy="360994"/>
          </a:xfrm>
        </p:grpSpPr>
        <p:sp>
          <p:nvSpPr>
            <p:cNvPr id="12643" name="Google Shape;12643;p11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11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11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11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1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11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9" name="Google Shape;12649;p111"/>
          <p:cNvGrpSpPr/>
          <p:nvPr/>
        </p:nvGrpSpPr>
        <p:grpSpPr>
          <a:xfrm>
            <a:off x="2185372" y="1782399"/>
            <a:ext cx="366664" cy="366981"/>
            <a:chOff x="2185372" y="1957799"/>
            <a:chExt cx="366664" cy="366981"/>
          </a:xfrm>
        </p:grpSpPr>
        <p:sp>
          <p:nvSpPr>
            <p:cNvPr id="12650" name="Google Shape;12650;p11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11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11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11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11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11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11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11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111"/>
          <p:cNvGrpSpPr/>
          <p:nvPr/>
        </p:nvGrpSpPr>
        <p:grpSpPr>
          <a:xfrm>
            <a:off x="1737258" y="1812971"/>
            <a:ext cx="370814" cy="307359"/>
            <a:chOff x="1737258" y="1988371"/>
            <a:chExt cx="370814" cy="307359"/>
          </a:xfrm>
        </p:grpSpPr>
        <p:sp>
          <p:nvSpPr>
            <p:cNvPr id="12659" name="Google Shape;12659;p11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1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1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1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111"/>
          <p:cNvGrpSpPr/>
          <p:nvPr/>
        </p:nvGrpSpPr>
        <p:grpSpPr>
          <a:xfrm>
            <a:off x="848983" y="1814111"/>
            <a:ext cx="369294" cy="304350"/>
            <a:chOff x="848983" y="1989511"/>
            <a:chExt cx="369294" cy="304350"/>
          </a:xfrm>
        </p:grpSpPr>
        <p:sp>
          <p:nvSpPr>
            <p:cNvPr id="12664" name="Google Shape;12664;p11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1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1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1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1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111"/>
          <p:cNvGrpSpPr/>
          <p:nvPr/>
        </p:nvGrpSpPr>
        <p:grpSpPr>
          <a:xfrm>
            <a:off x="3074027" y="1808377"/>
            <a:ext cx="380604" cy="313854"/>
            <a:chOff x="3074027" y="1983777"/>
            <a:chExt cx="380604" cy="313854"/>
          </a:xfrm>
        </p:grpSpPr>
        <p:sp>
          <p:nvSpPr>
            <p:cNvPr id="12670" name="Google Shape;12670;p11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11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11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11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11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111"/>
          <p:cNvGrpSpPr/>
          <p:nvPr/>
        </p:nvGrpSpPr>
        <p:grpSpPr>
          <a:xfrm>
            <a:off x="3522521" y="1800457"/>
            <a:ext cx="367013" cy="331278"/>
            <a:chOff x="3522521" y="1975857"/>
            <a:chExt cx="367013" cy="331278"/>
          </a:xfrm>
        </p:grpSpPr>
        <p:sp>
          <p:nvSpPr>
            <p:cNvPr id="12676" name="Google Shape;12676;p11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11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1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11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11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1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11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3" name="Google Shape;12683;p111"/>
          <p:cNvGrpSpPr/>
          <p:nvPr/>
        </p:nvGrpSpPr>
        <p:grpSpPr>
          <a:xfrm>
            <a:off x="2630824" y="1801566"/>
            <a:ext cx="368185" cy="330454"/>
            <a:chOff x="2630824" y="1976966"/>
            <a:chExt cx="368185" cy="330454"/>
          </a:xfrm>
        </p:grpSpPr>
        <p:sp>
          <p:nvSpPr>
            <p:cNvPr id="12684" name="Google Shape;12684;p11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1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1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11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11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1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1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1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111"/>
          <p:cNvGrpSpPr/>
          <p:nvPr/>
        </p:nvGrpSpPr>
        <p:grpSpPr>
          <a:xfrm>
            <a:off x="1293706" y="1791016"/>
            <a:ext cx="369294" cy="350444"/>
            <a:chOff x="1293706" y="1966416"/>
            <a:chExt cx="369294" cy="350444"/>
          </a:xfrm>
        </p:grpSpPr>
        <p:sp>
          <p:nvSpPr>
            <p:cNvPr id="12693" name="Google Shape;12693;p11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11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11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1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1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1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11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1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111"/>
          <p:cNvGrpSpPr/>
          <p:nvPr/>
        </p:nvGrpSpPr>
        <p:grpSpPr>
          <a:xfrm>
            <a:off x="3967213" y="1800077"/>
            <a:ext cx="368185" cy="331816"/>
            <a:chOff x="3967213" y="1975477"/>
            <a:chExt cx="368185" cy="331816"/>
          </a:xfrm>
        </p:grpSpPr>
        <p:sp>
          <p:nvSpPr>
            <p:cNvPr id="12702" name="Google Shape;12702;p11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1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1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5" name="Google Shape;12705;p111"/>
          <p:cNvGrpSpPr/>
          <p:nvPr/>
        </p:nvGrpSpPr>
        <p:grpSpPr>
          <a:xfrm>
            <a:off x="8047661" y="1793646"/>
            <a:ext cx="279132" cy="356875"/>
            <a:chOff x="8047661" y="1969046"/>
            <a:chExt cx="279132" cy="356875"/>
          </a:xfrm>
        </p:grpSpPr>
        <p:sp>
          <p:nvSpPr>
            <p:cNvPr id="12706" name="Google Shape;12706;p11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1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1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11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111"/>
          <p:cNvGrpSpPr/>
          <p:nvPr/>
        </p:nvGrpSpPr>
        <p:grpSpPr>
          <a:xfrm>
            <a:off x="7596157" y="1792759"/>
            <a:ext cx="279544" cy="358142"/>
            <a:chOff x="7596157" y="1968159"/>
            <a:chExt cx="279544" cy="358142"/>
          </a:xfrm>
        </p:grpSpPr>
        <p:sp>
          <p:nvSpPr>
            <p:cNvPr id="12711" name="Google Shape;12711;p11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1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1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1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1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1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111"/>
          <p:cNvGrpSpPr/>
          <p:nvPr/>
        </p:nvGrpSpPr>
        <p:grpSpPr>
          <a:xfrm>
            <a:off x="7147315" y="1793646"/>
            <a:ext cx="279513" cy="357636"/>
            <a:chOff x="7147315" y="1969046"/>
            <a:chExt cx="279513" cy="357636"/>
          </a:xfrm>
        </p:grpSpPr>
        <p:sp>
          <p:nvSpPr>
            <p:cNvPr id="12718" name="Google Shape;12718;p11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1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11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1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1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11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11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111"/>
          <p:cNvGrpSpPr/>
          <p:nvPr/>
        </p:nvGrpSpPr>
        <p:grpSpPr>
          <a:xfrm>
            <a:off x="6697681" y="1792917"/>
            <a:ext cx="280305" cy="359093"/>
            <a:chOff x="6697681" y="1968317"/>
            <a:chExt cx="280305" cy="359093"/>
          </a:xfrm>
        </p:grpSpPr>
        <p:sp>
          <p:nvSpPr>
            <p:cNvPr id="12726" name="Google Shape;12726;p11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1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1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11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1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1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11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111"/>
          <p:cNvGrpSpPr/>
          <p:nvPr/>
        </p:nvGrpSpPr>
        <p:grpSpPr>
          <a:xfrm>
            <a:off x="6248839" y="1792537"/>
            <a:ext cx="280273" cy="358744"/>
            <a:chOff x="6248839" y="1967937"/>
            <a:chExt cx="280273" cy="358744"/>
          </a:xfrm>
        </p:grpSpPr>
        <p:sp>
          <p:nvSpPr>
            <p:cNvPr id="12734" name="Google Shape;12734;p11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11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11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1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11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11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0" name="Google Shape;12740;p111"/>
          <p:cNvGrpSpPr/>
          <p:nvPr/>
        </p:nvGrpSpPr>
        <p:grpSpPr>
          <a:xfrm>
            <a:off x="5801485" y="1793646"/>
            <a:ext cx="279164" cy="357794"/>
            <a:chOff x="5801485" y="1969046"/>
            <a:chExt cx="279164" cy="357794"/>
          </a:xfrm>
        </p:grpSpPr>
        <p:sp>
          <p:nvSpPr>
            <p:cNvPr id="12741" name="Google Shape;12741;p11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11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1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11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11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1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11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11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1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1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1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1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1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4" name="Google Shape;12754;p111"/>
          <p:cNvGrpSpPr/>
          <p:nvPr/>
        </p:nvGrpSpPr>
        <p:grpSpPr>
          <a:xfrm>
            <a:off x="5352643" y="1793646"/>
            <a:ext cx="278404" cy="358364"/>
            <a:chOff x="5352643" y="1969046"/>
            <a:chExt cx="278404" cy="358364"/>
          </a:xfrm>
        </p:grpSpPr>
        <p:sp>
          <p:nvSpPr>
            <p:cNvPr id="12755" name="Google Shape;12755;p11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1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1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1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9" name="Google Shape;12759;p111"/>
          <p:cNvGrpSpPr/>
          <p:nvPr/>
        </p:nvGrpSpPr>
        <p:grpSpPr>
          <a:xfrm>
            <a:off x="4897750" y="1792917"/>
            <a:ext cx="279132" cy="358364"/>
            <a:chOff x="4897750" y="1968317"/>
            <a:chExt cx="279132" cy="358364"/>
          </a:xfrm>
        </p:grpSpPr>
        <p:sp>
          <p:nvSpPr>
            <p:cNvPr id="12760" name="Google Shape;12760;p11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11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11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1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1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1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1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1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1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1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1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11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1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3" name="Google Shape;12773;p111"/>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4" name="Google Shape;12774;p111"/>
          <p:cNvGrpSpPr/>
          <p:nvPr/>
        </p:nvGrpSpPr>
        <p:grpSpPr>
          <a:xfrm>
            <a:off x="1767449" y="1337644"/>
            <a:ext cx="324403" cy="347783"/>
            <a:chOff x="1767449" y="1513044"/>
            <a:chExt cx="324403" cy="347783"/>
          </a:xfrm>
        </p:grpSpPr>
        <p:sp>
          <p:nvSpPr>
            <p:cNvPr id="12775" name="Google Shape;12775;p11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1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1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1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1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1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1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11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1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111"/>
          <p:cNvGrpSpPr/>
          <p:nvPr/>
        </p:nvGrpSpPr>
        <p:grpSpPr>
          <a:xfrm>
            <a:off x="4007193" y="1337327"/>
            <a:ext cx="320633" cy="348100"/>
            <a:chOff x="4007193" y="1512727"/>
            <a:chExt cx="320633" cy="348100"/>
          </a:xfrm>
        </p:grpSpPr>
        <p:sp>
          <p:nvSpPr>
            <p:cNvPr id="12785" name="Google Shape;12785;p11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11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1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1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11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111"/>
          <p:cNvGrpSpPr/>
          <p:nvPr/>
        </p:nvGrpSpPr>
        <p:grpSpPr>
          <a:xfrm>
            <a:off x="3530425" y="1333347"/>
            <a:ext cx="368175" cy="344594"/>
            <a:chOff x="3530425" y="1508747"/>
            <a:chExt cx="368175" cy="344594"/>
          </a:xfrm>
        </p:grpSpPr>
        <p:sp>
          <p:nvSpPr>
            <p:cNvPr id="12791" name="Google Shape;12791;p11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1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1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11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5" name="Google Shape;12795;p111"/>
          <p:cNvGrpSpPr/>
          <p:nvPr/>
        </p:nvGrpSpPr>
        <p:grpSpPr>
          <a:xfrm>
            <a:off x="3127598" y="1337834"/>
            <a:ext cx="289714" cy="347593"/>
            <a:chOff x="3127598" y="1513234"/>
            <a:chExt cx="289714" cy="347593"/>
          </a:xfrm>
        </p:grpSpPr>
        <p:sp>
          <p:nvSpPr>
            <p:cNvPr id="12796" name="Google Shape;12796;p11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11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11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11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11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111"/>
          <p:cNvGrpSpPr/>
          <p:nvPr/>
        </p:nvGrpSpPr>
        <p:grpSpPr>
          <a:xfrm>
            <a:off x="2662884" y="1337644"/>
            <a:ext cx="322914" cy="348543"/>
            <a:chOff x="2662884" y="1513044"/>
            <a:chExt cx="322914" cy="348543"/>
          </a:xfrm>
        </p:grpSpPr>
        <p:sp>
          <p:nvSpPr>
            <p:cNvPr id="12802" name="Google Shape;12802;p11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11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11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11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1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1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11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11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11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11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111"/>
          <p:cNvGrpSpPr/>
          <p:nvPr/>
        </p:nvGrpSpPr>
        <p:grpSpPr>
          <a:xfrm>
            <a:off x="2232511" y="1337359"/>
            <a:ext cx="299534" cy="348068"/>
            <a:chOff x="2232511" y="1512759"/>
            <a:chExt cx="299534" cy="348068"/>
          </a:xfrm>
        </p:grpSpPr>
        <p:sp>
          <p:nvSpPr>
            <p:cNvPr id="12813" name="Google Shape;12813;p11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11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11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11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1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1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11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1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11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11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11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111"/>
          <p:cNvGrpSpPr/>
          <p:nvPr/>
        </p:nvGrpSpPr>
        <p:grpSpPr>
          <a:xfrm>
            <a:off x="1331406" y="1337961"/>
            <a:ext cx="301784" cy="348607"/>
            <a:chOff x="1331406" y="1513361"/>
            <a:chExt cx="301784" cy="348607"/>
          </a:xfrm>
        </p:grpSpPr>
        <p:sp>
          <p:nvSpPr>
            <p:cNvPr id="12825" name="Google Shape;12825;p11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11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1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11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9" name="Google Shape;12829;p111"/>
          <p:cNvGrpSpPr/>
          <p:nvPr/>
        </p:nvGrpSpPr>
        <p:grpSpPr>
          <a:xfrm>
            <a:off x="7144274" y="1324814"/>
            <a:ext cx="282174" cy="355735"/>
            <a:chOff x="7144274" y="1500214"/>
            <a:chExt cx="282174" cy="355735"/>
          </a:xfrm>
        </p:grpSpPr>
        <p:sp>
          <p:nvSpPr>
            <p:cNvPr id="12830" name="Google Shape;12830;p11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11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11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11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11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11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111"/>
          <p:cNvGrpSpPr/>
          <p:nvPr/>
        </p:nvGrpSpPr>
        <p:grpSpPr>
          <a:xfrm>
            <a:off x="6685262" y="1324814"/>
            <a:ext cx="289682" cy="354594"/>
            <a:chOff x="6685262" y="1500214"/>
            <a:chExt cx="289682" cy="354594"/>
          </a:xfrm>
        </p:grpSpPr>
        <p:sp>
          <p:nvSpPr>
            <p:cNvPr id="12837" name="Google Shape;12837;p11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1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1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1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111"/>
          <p:cNvGrpSpPr/>
          <p:nvPr/>
        </p:nvGrpSpPr>
        <p:grpSpPr>
          <a:xfrm>
            <a:off x="6200938" y="1325194"/>
            <a:ext cx="322154" cy="355355"/>
            <a:chOff x="6200938" y="1500594"/>
            <a:chExt cx="322154" cy="355355"/>
          </a:xfrm>
        </p:grpSpPr>
        <p:sp>
          <p:nvSpPr>
            <p:cNvPr id="12842" name="Google Shape;12842;p11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11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11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11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11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111"/>
          <p:cNvGrpSpPr/>
          <p:nvPr/>
        </p:nvGrpSpPr>
        <p:grpSpPr>
          <a:xfrm>
            <a:off x="5289631" y="1324814"/>
            <a:ext cx="332355" cy="354974"/>
            <a:chOff x="5289631" y="1500214"/>
            <a:chExt cx="332355" cy="354974"/>
          </a:xfrm>
        </p:grpSpPr>
        <p:sp>
          <p:nvSpPr>
            <p:cNvPr id="12848" name="Google Shape;12848;p11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11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11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11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11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11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111"/>
          <p:cNvGrpSpPr/>
          <p:nvPr/>
        </p:nvGrpSpPr>
        <p:grpSpPr>
          <a:xfrm>
            <a:off x="5748295" y="1324433"/>
            <a:ext cx="323294" cy="356115"/>
            <a:chOff x="5748295" y="1499833"/>
            <a:chExt cx="323294" cy="356115"/>
          </a:xfrm>
        </p:grpSpPr>
        <p:sp>
          <p:nvSpPr>
            <p:cNvPr id="12855" name="Google Shape;12855;p11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11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11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11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11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11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11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2" name="Google Shape;12862;p111"/>
          <p:cNvGrpSpPr/>
          <p:nvPr/>
        </p:nvGrpSpPr>
        <p:grpSpPr>
          <a:xfrm>
            <a:off x="8047661" y="1325637"/>
            <a:ext cx="278404" cy="355260"/>
            <a:chOff x="8047661" y="1501037"/>
            <a:chExt cx="278404" cy="355260"/>
          </a:xfrm>
        </p:grpSpPr>
        <p:sp>
          <p:nvSpPr>
            <p:cNvPr id="12863" name="Google Shape;12863;p11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11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11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11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111"/>
          <p:cNvGrpSpPr/>
          <p:nvPr/>
        </p:nvGrpSpPr>
        <p:grpSpPr>
          <a:xfrm>
            <a:off x="4903389" y="1324814"/>
            <a:ext cx="267854" cy="355735"/>
            <a:chOff x="4903389" y="1500214"/>
            <a:chExt cx="267854" cy="355735"/>
          </a:xfrm>
        </p:grpSpPr>
        <p:sp>
          <p:nvSpPr>
            <p:cNvPr id="12868" name="Google Shape;12868;p11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11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11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11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11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111"/>
          <p:cNvGrpSpPr/>
          <p:nvPr/>
        </p:nvGrpSpPr>
        <p:grpSpPr>
          <a:xfrm>
            <a:off x="7613518" y="1325954"/>
            <a:ext cx="264433" cy="353074"/>
            <a:chOff x="7613518" y="1501354"/>
            <a:chExt cx="264433" cy="353074"/>
          </a:xfrm>
        </p:grpSpPr>
        <p:sp>
          <p:nvSpPr>
            <p:cNvPr id="12874" name="Google Shape;12874;p11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11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11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11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11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11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0" name="Google Shape;12880;p111"/>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881" name="Google Shape;12881;p111"/>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85"/>
        <p:cNvGrpSpPr/>
        <p:nvPr/>
      </p:nvGrpSpPr>
      <p:grpSpPr>
        <a:xfrm>
          <a:off x="0" y="0"/>
          <a:ext cx="0" cy="0"/>
          <a:chOff x="0" y="0"/>
          <a:chExt cx="0" cy="0"/>
        </a:xfrm>
      </p:grpSpPr>
      <p:grpSp>
        <p:nvGrpSpPr>
          <p:cNvPr id="12886" name="Google Shape;12886;p112"/>
          <p:cNvGrpSpPr/>
          <p:nvPr/>
        </p:nvGrpSpPr>
        <p:grpSpPr>
          <a:xfrm>
            <a:off x="1757085" y="1325225"/>
            <a:ext cx="371069" cy="359396"/>
            <a:chOff x="1757085" y="1500675"/>
            <a:chExt cx="371069" cy="359396"/>
          </a:xfrm>
        </p:grpSpPr>
        <p:sp>
          <p:nvSpPr>
            <p:cNvPr id="12887" name="Google Shape;12887;p11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11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11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11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11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11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11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11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11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11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11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11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11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11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11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11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11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11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11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11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11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11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11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11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11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11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11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11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11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6" name="Google Shape;12916;p112"/>
          <p:cNvGrpSpPr/>
          <p:nvPr/>
        </p:nvGrpSpPr>
        <p:grpSpPr>
          <a:xfrm>
            <a:off x="2774209" y="1779241"/>
            <a:ext cx="116693" cy="374186"/>
            <a:chOff x="2774209" y="1954691"/>
            <a:chExt cx="116693" cy="374186"/>
          </a:xfrm>
        </p:grpSpPr>
        <p:sp>
          <p:nvSpPr>
            <p:cNvPr id="12917" name="Google Shape;12917;p11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11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9" name="Google Shape;12919;p112"/>
          <p:cNvGrpSpPr/>
          <p:nvPr/>
        </p:nvGrpSpPr>
        <p:grpSpPr>
          <a:xfrm>
            <a:off x="4017435" y="1324462"/>
            <a:ext cx="315092" cy="359397"/>
            <a:chOff x="4017435" y="1499912"/>
            <a:chExt cx="315092" cy="359397"/>
          </a:xfrm>
        </p:grpSpPr>
        <p:sp>
          <p:nvSpPr>
            <p:cNvPr id="12920" name="Google Shape;12920;p11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11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112"/>
          <p:cNvGrpSpPr/>
          <p:nvPr/>
        </p:nvGrpSpPr>
        <p:grpSpPr>
          <a:xfrm>
            <a:off x="3963652" y="1824309"/>
            <a:ext cx="374154" cy="284050"/>
            <a:chOff x="3963652" y="1999759"/>
            <a:chExt cx="374154" cy="284050"/>
          </a:xfrm>
        </p:grpSpPr>
        <p:sp>
          <p:nvSpPr>
            <p:cNvPr id="12923" name="Google Shape;12923;p11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11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11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112"/>
          <p:cNvGrpSpPr/>
          <p:nvPr/>
        </p:nvGrpSpPr>
        <p:grpSpPr>
          <a:xfrm>
            <a:off x="1777536" y="1839416"/>
            <a:ext cx="376444" cy="253772"/>
            <a:chOff x="1777536" y="2014866"/>
            <a:chExt cx="376444" cy="253772"/>
          </a:xfrm>
        </p:grpSpPr>
        <p:sp>
          <p:nvSpPr>
            <p:cNvPr id="12927" name="Google Shape;12927;p11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11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11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11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11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112"/>
          <p:cNvGrpSpPr/>
          <p:nvPr/>
        </p:nvGrpSpPr>
        <p:grpSpPr>
          <a:xfrm>
            <a:off x="1309875" y="1881876"/>
            <a:ext cx="374154" cy="169680"/>
            <a:chOff x="1309875" y="2057326"/>
            <a:chExt cx="374154" cy="169680"/>
          </a:xfrm>
        </p:grpSpPr>
        <p:sp>
          <p:nvSpPr>
            <p:cNvPr id="12933" name="Google Shape;12933;p11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11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11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11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11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11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11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11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11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11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11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4" name="Google Shape;12944;p112"/>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5" name="Google Shape;12945;p112"/>
          <p:cNvGrpSpPr/>
          <p:nvPr/>
        </p:nvGrpSpPr>
        <p:grpSpPr>
          <a:xfrm>
            <a:off x="2347450" y="1779114"/>
            <a:ext cx="113639" cy="373168"/>
            <a:chOff x="2347450" y="1954564"/>
            <a:chExt cx="113639" cy="373168"/>
          </a:xfrm>
        </p:grpSpPr>
        <p:sp>
          <p:nvSpPr>
            <p:cNvPr id="12946" name="Google Shape;12946;p11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11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8" name="Google Shape;12948;p112"/>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9" name="Google Shape;12949;p112"/>
          <p:cNvGrpSpPr/>
          <p:nvPr/>
        </p:nvGrpSpPr>
        <p:grpSpPr>
          <a:xfrm>
            <a:off x="3110102" y="1324430"/>
            <a:ext cx="330613" cy="358379"/>
            <a:chOff x="3110102" y="1499880"/>
            <a:chExt cx="330613" cy="358379"/>
          </a:xfrm>
        </p:grpSpPr>
        <p:sp>
          <p:nvSpPr>
            <p:cNvPr id="12950" name="Google Shape;12950;p11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11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11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11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11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11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11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7" name="Google Shape;12957;p112"/>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8" name="Google Shape;12958;p112"/>
          <p:cNvGrpSpPr/>
          <p:nvPr/>
        </p:nvGrpSpPr>
        <p:grpSpPr>
          <a:xfrm>
            <a:off x="3485575" y="1824309"/>
            <a:ext cx="373772" cy="284050"/>
            <a:chOff x="3531200" y="1999759"/>
            <a:chExt cx="373772" cy="284050"/>
          </a:xfrm>
        </p:grpSpPr>
        <p:sp>
          <p:nvSpPr>
            <p:cNvPr id="12959" name="Google Shape;12959;p11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11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11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11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112"/>
          <p:cNvGrpSpPr/>
          <p:nvPr/>
        </p:nvGrpSpPr>
        <p:grpSpPr>
          <a:xfrm>
            <a:off x="2667058" y="1324843"/>
            <a:ext cx="330231" cy="359015"/>
            <a:chOff x="2667058" y="1500293"/>
            <a:chExt cx="330231" cy="359015"/>
          </a:xfrm>
        </p:grpSpPr>
        <p:sp>
          <p:nvSpPr>
            <p:cNvPr id="12964" name="Google Shape;12964;p11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11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11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11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11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11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11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11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11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11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11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11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11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11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11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11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11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11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112"/>
          <p:cNvGrpSpPr/>
          <p:nvPr/>
        </p:nvGrpSpPr>
        <p:grpSpPr>
          <a:xfrm>
            <a:off x="3567553" y="1324462"/>
            <a:ext cx="320022" cy="359778"/>
            <a:chOff x="3567553" y="1499912"/>
            <a:chExt cx="320022" cy="359778"/>
          </a:xfrm>
        </p:grpSpPr>
        <p:sp>
          <p:nvSpPr>
            <p:cNvPr id="12983" name="Google Shape;12983;p11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11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11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11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11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11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112"/>
          <p:cNvGrpSpPr/>
          <p:nvPr/>
        </p:nvGrpSpPr>
        <p:grpSpPr>
          <a:xfrm>
            <a:off x="1309875" y="1324462"/>
            <a:ext cx="359015" cy="358633"/>
            <a:chOff x="1309875" y="1499912"/>
            <a:chExt cx="359015" cy="358633"/>
          </a:xfrm>
        </p:grpSpPr>
        <p:sp>
          <p:nvSpPr>
            <p:cNvPr id="12990" name="Google Shape;12990;p11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11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11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11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11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11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11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11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11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112"/>
          <p:cNvGrpSpPr/>
          <p:nvPr/>
        </p:nvGrpSpPr>
        <p:grpSpPr>
          <a:xfrm>
            <a:off x="2219466" y="1324843"/>
            <a:ext cx="330613" cy="359015"/>
            <a:chOff x="2219466" y="1500293"/>
            <a:chExt cx="330613" cy="359015"/>
          </a:xfrm>
        </p:grpSpPr>
        <p:sp>
          <p:nvSpPr>
            <p:cNvPr id="13000" name="Google Shape;13000;p11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11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2" name="Google Shape;13002;p112"/>
          <p:cNvGrpSpPr/>
          <p:nvPr/>
        </p:nvGrpSpPr>
        <p:grpSpPr>
          <a:xfrm>
            <a:off x="5343544" y="1333908"/>
            <a:ext cx="244676" cy="351095"/>
            <a:chOff x="5343544" y="1509358"/>
            <a:chExt cx="244676" cy="351095"/>
          </a:xfrm>
        </p:grpSpPr>
        <p:sp>
          <p:nvSpPr>
            <p:cNvPr id="13003" name="Google Shape;13003;p11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11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11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112"/>
          <p:cNvGrpSpPr/>
          <p:nvPr/>
        </p:nvGrpSpPr>
        <p:grpSpPr>
          <a:xfrm>
            <a:off x="4882340" y="1333908"/>
            <a:ext cx="246171" cy="351095"/>
            <a:chOff x="4882340" y="1509358"/>
            <a:chExt cx="246171" cy="351095"/>
          </a:xfrm>
        </p:grpSpPr>
        <p:sp>
          <p:nvSpPr>
            <p:cNvPr id="13007" name="Google Shape;13007;p11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11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11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11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11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2" name="Google Shape;13012;p112"/>
          <p:cNvGrpSpPr/>
          <p:nvPr/>
        </p:nvGrpSpPr>
        <p:grpSpPr>
          <a:xfrm>
            <a:off x="6273204" y="1333558"/>
            <a:ext cx="236343" cy="351445"/>
            <a:chOff x="6273204" y="1509008"/>
            <a:chExt cx="236343" cy="351445"/>
          </a:xfrm>
        </p:grpSpPr>
        <p:sp>
          <p:nvSpPr>
            <p:cNvPr id="13013" name="Google Shape;13013;p11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11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5" name="Google Shape;13015;p112"/>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6" name="Google Shape;13016;p112"/>
          <p:cNvGrpSpPr/>
          <p:nvPr/>
        </p:nvGrpSpPr>
        <p:grpSpPr>
          <a:xfrm>
            <a:off x="7219530" y="1332794"/>
            <a:ext cx="191625" cy="352209"/>
            <a:chOff x="7219530" y="1508244"/>
            <a:chExt cx="191625" cy="352209"/>
          </a:xfrm>
        </p:grpSpPr>
        <p:sp>
          <p:nvSpPr>
            <p:cNvPr id="13017" name="Google Shape;13017;p11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11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112"/>
          <p:cNvGrpSpPr/>
          <p:nvPr/>
        </p:nvGrpSpPr>
        <p:grpSpPr>
          <a:xfrm>
            <a:off x="7699309" y="1333176"/>
            <a:ext cx="154922" cy="351827"/>
            <a:chOff x="7699309" y="1508626"/>
            <a:chExt cx="154922" cy="351827"/>
          </a:xfrm>
        </p:grpSpPr>
        <p:sp>
          <p:nvSpPr>
            <p:cNvPr id="13020" name="Google Shape;13020;p11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11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11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11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11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11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11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7" name="Google Shape;13027;p112"/>
          <p:cNvGrpSpPr/>
          <p:nvPr/>
        </p:nvGrpSpPr>
        <p:grpSpPr>
          <a:xfrm>
            <a:off x="8161690" y="1333558"/>
            <a:ext cx="153396" cy="351064"/>
            <a:chOff x="8161690" y="1509008"/>
            <a:chExt cx="153396" cy="351064"/>
          </a:xfrm>
        </p:grpSpPr>
        <p:sp>
          <p:nvSpPr>
            <p:cNvPr id="13028" name="Google Shape;13028;p11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11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11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11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112"/>
          <p:cNvGrpSpPr/>
          <p:nvPr/>
        </p:nvGrpSpPr>
        <p:grpSpPr>
          <a:xfrm>
            <a:off x="6746940" y="1333431"/>
            <a:ext cx="213221" cy="352304"/>
            <a:chOff x="6746940" y="1508881"/>
            <a:chExt cx="213221" cy="352304"/>
          </a:xfrm>
        </p:grpSpPr>
        <p:sp>
          <p:nvSpPr>
            <p:cNvPr id="13033" name="Google Shape;13033;p11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11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11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11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7" name="Google Shape;13037;p112"/>
          <p:cNvGrpSpPr/>
          <p:nvPr/>
        </p:nvGrpSpPr>
        <p:grpSpPr>
          <a:xfrm>
            <a:off x="5770336" y="1832165"/>
            <a:ext cx="350682" cy="292097"/>
            <a:chOff x="5770336" y="2007615"/>
            <a:chExt cx="350682" cy="292097"/>
          </a:xfrm>
        </p:grpSpPr>
        <p:sp>
          <p:nvSpPr>
            <p:cNvPr id="13038" name="Google Shape;13038;p11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11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11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11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2" name="Google Shape;13042;p112"/>
          <p:cNvGrpSpPr/>
          <p:nvPr/>
        </p:nvGrpSpPr>
        <p:grpSpPr>
          <a:xfrm>
            <a:off x="5326878" y="1804908"/>
            <a:ext cx="350332" cy="346229"/>
            <a:chOff x="5326878" y="1980358"/>
            <a:chExt cx="350332" cy="346229"/>
          </a:xfrm>
        </p:grpSpPr>
        <p:sp>
          <p:nvSpPr>
            <p:cNvPr id="13043" name="Google Shape;13043;p11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11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11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11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7" name="Google Shape;13047;p112"/>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8" name="Google Shape;13048;p112"/>
          <p:cNvGrpSpPr/>
          <p:nvPr/>
        </p:nvGrpSpPr>
        <p:grpSpPr>
          <a:xfrm>
            <a:off x="4883835" y="1817121"/>
            <a:ext cx="350300" cy="323043"/>
            <a:chOff x="4883835" y="1992571"/>
            <a:chExt cx="350300" cy="323043"/>
          </a:xfrm>
        </p:grpSpPr>
        <p:sp>
          <p:nvSpPr>
            <p:cNvPr id="13049" name="Google Shape;13049;p11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11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11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11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11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11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5" name="Google Shape;13055;p112"/>
          <p:cNvGrpSpPr/>
          <p:nvPr/>
        </p:nvGrpSpPr>
        <p:grpSpPr>
          <a:xfrm>
            <a:off x="7548967" y="1803477"/>
            <a:ext cx="333285" cy="349950"/>
            <a:chOff x="7548967" y="1978927"/>
            <a:chExt cx="333285" cy="349950"/>
          </a:xfrm>
        </p:grpSpPr>
        <p:sp>
          <p:nvSpPr>
            <p:cNvPr id="13056" name="Google Shape;13056;p11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11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11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11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11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11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11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112"/>
          <p:cNvGrpSpPr/>
          <p:nvPr/>
        </p:nvGrpSpPr>
        <p:grpSpPr>
          <a:xfrm>
            <a:off x="6214142" y="1803477"/>
            <a:ext cx="346515" cy="350300"/>
            <a:chOff x="6214142" y="1978927"/>
            <a:chExt cx="346515" cy="350300"/>
          </a:xfrm>
        </p:grpSpPr>
        <p:sp>
          <p:nvSpPr>
            <p:cNvPr id="13064" name="Google Shape;13064;p11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11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6" name="Google Shape;13066;p112"/>
          <p:cNvGrpSpPr/>
          <p:nvPr/>
        </p:nvGrpSpPr>
        <p:grpSpPr>
          <a:xfrm>
            <a:off x="7105923" y="1803095"/>
            <a:ext cx="333285" cy="350682"/>
            <a:chOff x="7105923" y="1978545"/>
            <a:chExt cx="333285" cy="350682"/>
          </a:xfrm>
        </p:grpSpPr>
        <p:sp>
          <p:nvSpPr>
            <p:cNvPr id="13067" name="Google Shape;13067;p11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11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11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11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11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11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11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4" name="Google Shape;13074;p112"/>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112"/>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6" name="Google Shape;13076;p112"/>
          <p:cNvGrpSpPr/>
          <p:nvPr/>
        </p:nvGrpSpPr>
        <p:grpSpPr>
          <a:xfrm>
            <a:off x="3616406" y="2246902"/>
            <a:ext cx="203393" cy="351827"/>
            <a:chOff x="3616406" y="2422352"/>
            <a:chExt cx="203393" cy="351827"/>
          </a:xfrm>
        </p:grpSpPr>
        <p:sp>
          <p:nvSpPr>
            <p:cNvPr id="13077" name="Google Shape;13077;p11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11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9" name="Google Shape;13079;p112"/>
          <p:cNvGrpSpPr/>
          <p:nvPr/>
        </p:nvGrpSpPr>
        <p:grpSpPr>
          <a:xfrm>
            <a:off x="878187" y="2246520"/>
            <a:ext cx="272696" cy="351827"/>
            <a:chOff x="913012" y="2421970"/>
            <a:chExt cx="272696" cy="351827"/>
          </a:xfrm>
        </p:grpSpPr>
        <p:sp>
          <p:nvSpPr>
            <p:cNvPr id="13080" name="Google Shape;13080;p11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11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11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11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4" name="Google Shape;13084;p112"/>
          <p:cNvGrpSpPr/>
          <p:nvPr/>
        </p:nvGrpSpPr>
        <p:grpSpPr>
          <a:xfrm>
            <a:off x="2274743" y="2246902"/>
            <a:ext cx="255649" cy="351445"/>
            <a:chOff x="2274743" y="2422352"/>
            <a:chExt cx="255649" cy="351445"/>
          </a:xfrm>
        </p:grpSpPr>
        <p:sp>
          <p:nvSpPr>
            <p:cNvPr id="13085" name="Google Shape;13085;p11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11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11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112"/>
          <p:cNvGrpSpPr/>
          <p:nvPr/>
        </p:nvGrpSpPr>
        <p:grpSpPr>
          <a:xfrm>
            <a:off x="2708723" y="2245789"/>
            <a:ext cx="246552" cy="352558"/>
            <a:chOff x="2708723" y="2421239"/>
            <a:chExt cx="246552" cy="352558"/>
          </a:xfrm>
        </p:grpSpPr>
        <p:sp>
          <p:nvSpPr>
            <p:cNvPr id="13089" name="Google Shape;13089;p11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11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1" name="Google Shape;13091;p112"/>
          <p:cNvGrpSpPr/>
          <p:nvPr/>
        </p:nvGrpSpPr>
        <p:grpSpPr>
          <a:xfrm>
            <a:off x="1835485" y="2246902"/>
            <a:ext cx="259433" cy="350714"/>
            <a:chOff x="1835485" y="2422352"/>
            <a:chExt cx="259433" cy="350714"/>
          </a:xfrm>
        </p:grpSpPr>
        <p:sp>
          <p:nvSpPr>
            <p:cNvPr id="13092" name="Google Shape;13092;p11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11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11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11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11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11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11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112"/>
          <p:cNvGrpSpPr/>
          <p:nvPr/>
        </p:nvGrpSpPr>
        <p:grpSpPr>
          <a:xfrm>
            <a:off x="3150240" y="2246902"/>
            <a:ext cx="212489" cy="351445"/>
            <a:chOff x="3150240" y="2422352"/>
            <a:chExt cx="212489" cy="351445"/>
          </a:xfrm>
        </p:grpSpPr>
        <p:sp>
          <p:nvSpPr>
            <p:cNvPr id="13100" name="Google Shape;13100;p11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11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2" name="Google Shape;13102;p112"/>
          <p:cNvGrpSpPr/>
          <p:nvPr/>
        </p:nvGrpSpPr>
        <p:grpSpPr>
          <a:xfrm>
            <a:off x="1367060" y="2246679"/>
            <a:ext cx="269261" cy="352050"/>
            <a:chOff x="1367060" y="2422129"/>
            <a:chExt cx="269261" cy="352050"/>
          </a:xfrm>
        </p:grpSpPr>
        <p:sp>
          <p:nvSpPr>
            <p:cNvPr id="13103" name="Google Shape;13103;p11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11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11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11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11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11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11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11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11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11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11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11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11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11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7" name="Google Shape;13117;p112"/>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8" name="Google Shape;13118;p112"/>
          <p:cNvGrpSpPr/>
          <p:nvPr/>
        </p:nvGrpSpPr>
        <p:grpSpPr>
          <a:xfrm>
            <a:off x="4882690" y="2249955"/>
            <a:ext cx="274573" cy="350682"/>
            <a:chOff x="4882690" y="2425405"/>
            <a:chExt cx="274573" cy="350682"/>
          </a:xfrm>
        </p:grpSpPr>
        <p:sp>
          <p:nvSpPr>
            <p:cNvPr id="13119" name="Google Shape;13119;p11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11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112"/>
          <p:cNvGrpSpPr/>
          <p:nvPr/>
        </p:nvGrpSpPr>
        <p:grpSpPr>
          <a:xfrm>
            <a:off x="6627639" y="2268434"/>
            <a:ext cx="355993" cy="313247"/>
            <a:chOff x="6627639" y="2443884"/>
            <a:chExt cx="355993" cy="313247"/>
          </a:xfrm>
        </p:grpSpPr>
        <p:sp>
          <p:nvSpPr>
            <p:cNvPr id="13122" name="Google Shape;13122;p11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11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11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5" name="Google Shape;13125;p112"/>
          <p:cNvGrpSpPr/>
          <p:nvPr/>
        </p:nvGrpSpPr>
        <p:grpSpPr>
          <a:xfrm>
            <a:off x="6183451" y="2286690"/>
            <a:ext cx="351445" cy="277976"/>
            <a:chOff x="6183451" y="2462140"/>
            <a:chExt cx="351445" cy="277976"/>
          </a:xfrm>
        </p:grpSpPr>
        <p:sp>
          <p:nvSpPr>
            <p:cNvPr id="13126" name="Google Shape;13126;p11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11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11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11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11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11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11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112"/>
          <p:cNvGrpSpPr/>
          <p:nvPr/>
        </p:nvGrpSpPr>
        <p:grpSpPr>
          <a:xfrm>
            <a:off x="5735477" y="2254408"/>
            <a:ext cx="353354" cy="341299"/>
            <a:chOff x="5735477" y="2429858"/>
            <a:chExt cx="353354" cy="341299"/>
          </a:xfrm>
        </p:grpSpPr>
        <p:sp>
          <p:nvSpPr>
            <p:cNvPr id="13134" name="Google Shape;13134;p11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11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11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11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11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11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0" name="Google Shape;13140;p112"/>
          <p:cNvGrpSpPr/>
          <p:nvPr/>
        </p:nvGrpSpPr>
        <p:grpSpPr>
          <a:xfrm>
            <a:off x="5243735" y="2271523"/>
            <a:ext cx="405255" cy="275499"/>
            <a:chOff x="5283337" y="2478774"/>
            <a:chExt cx="358633" cy="243913"/>
          </a:xfrm>
        </p:grpSpPr>
        <p:sp>
          <p:nvSpPr>
            <p:cNvPr id="13141" name="Google Shape;13141;p11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11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11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11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11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11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11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11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11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11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11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11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11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11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11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11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11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8" name="Google Shape;13158;p112"/>
          <p:cNvGrpSpPr/>
          <p:nvPr/>
        </p:nvGrpSpPr>
        <p:grpSpPr>
          <a:xfrm>
            <a:off x="7964753" y="2295373"/>
            <a:ext cx="362068" cy="258670"/>
            <a:chOff x="7964753" y="2470823"/>
            <a:chExt cx="362068" cy="258670"/>
          </a:xfrm>
        </p:grpSpPr>
        <p:sp>
          <p:nvSpPr>
            <p:cNvPr id="13159" name="Google Shape;13159;p11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11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11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11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11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11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11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11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11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112"/>
          <p:cNvGrpSpPr/>
          <p:nvPr/>
        </p:nvGrpSpPr>
        <p:grpSpPr>
          <a:xfrm>
            <a:off x="7524349" y="2280997"/>
            <a:ext cx="350332" cy="288948"/>
            <a:chOff x="7524349" y="2456447"/>
            <a:chExt cx="350332" cy="288948"/>
          </a:xfrm>
        </p:grpSpPr>
        <p:sp>
          <p:nvSpPr>
            <p:cNvPr id="13169" name="Google Shape;13169;p11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11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11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11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11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4" name="Google Shape;13174;p112"/>
          <p:cNvGrpSpPr/>
          <p:nvPr/>
        </p:nvGrpSpPr>
        <p:grpSpPr>
          <a:xfrm>
            <a:off x="3972749" y="2719143"/>
            <a:ext cx="355230" cy="356725"/>
            <a:chOff x="3972749" y="2894211"/>
            <a:chExt cx="355230" cy="356725"/>
          </a:xfrm>
        </p:grpSpPr>
        <p:sp>
          <p:nvSpPr>
            <p:cNvPr id="13175" name="Google Shape;13175;p11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11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11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11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11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112"/>
          <p:cNvGrpSpPr/>
          <p:nvPr/>
        </p:nvGrpSpPr>
        <p:grpSpPr>
          <a:xfrm>
            <a:off x="3527797" y="2743553"/>
            <a:ext cx="355993" cy="307904"/>
            <a:chOff x="3527797" y="2918796"/>
            <a:chExt cx="355993" cy="307904"/>
          </a:xfrm>
        </p:grpSpPr>
        <p:sp>
          <p:nvSpPr>
            <p:cNvPr id="13181" name="Google Shape;13181;p11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11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11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11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11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11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11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11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11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11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112"/>
          <p:cNvGrpSpPr/>
          <p:nvPr/>
        </p:nvGrpSpPr>
        <p:grpSpPr>
          <a:xfrm>
            <a:off x="3082845" y="2746336"/>
            <a:ext cx="356375" cy="302338"/>
            <a:chOff x="3082845" y="2920959"/>
            <a:chExt cx="356375" cy="302338"/>
          </a:xfrm>
        </p:grpSpPr>
        <p:sp>
          <p:nvSpPr>
            <p:cNvPr id="13192" name="Google Shape;13192;p11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11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112"/>
          <p:cNvGrpSpPr/>
          <p:nvPr/>
        </p:nvGrpSpPr>
        <p:grpSpPr>
          <a:xfrm>
            <a:off x="2639038" y="2719699"/>
            <a:ext cx="355612" cy="355612"/>
            <a:chOff x="2639038" y="2894942"/>
            <a:chExt cx="355612" cy="355612"/>
          </a:xfrm>
        </p:grpSpPr>
        <p:sp>
          <p:nvSpPr>
            <p:cNvPr id="13195" name="Google Shape;13195;p11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11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7" name="Google Shape;13197;p112"/>
          <p:cNvGrpSpPr/>
          <p:nvPr/>
        </p:nvGrpSpPr>
        <p:grpSpPr>
          <a:xfrm>
            <a:off x="2194468" y="2763622"/>
            <a:ext cx="355993" cy="267766"/>
            <a:chOff x="2194468" y="2938865"/>
            <a:chExt cx="355993" cy="267766"/>
          </a:xfrm>
        </p:grpSpPr>
        <p:sp>
          <p:nvSpPr>
            <p:cNvPr id="13198" name="Google Shape;13198;p11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11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11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11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11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11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11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11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11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11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11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11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11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11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11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11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11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11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11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11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112"/>
          <p:cNvGrpSpPr/>
          <p:nvPr/>
        </p:nvGrpSpPr>
        <p:grpSpPr>
          <a:xfrm>
            <a:off x="1749897" y="2719699"/>
            <a:ext cx="355993" cy="355612"/>
            <a:chOff x="1749897" y="2894561"/>
            <a:chExt cx="355993" cy="355612"/>
          </a:xfrm>
        </p:grpSpPr>
        <p:sp>
          <p:nvSpPr>
            <p:cNvPr id="13219" name="Google Shape;13219;p11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11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11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11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11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11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11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11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11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11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11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0" name="Google Shape;13230;p112"/>
          <p:cNvGrpSpPr/>
          <p:nvPr/>
        </p:nvGrpSpPr>
        <p:grpSpPr>
          <a:xfrm>
            <a:off x="1305327" y="2718761"/>
            <a:ext cx="357520" cy="357488"/>
            <a:chOff x="1305327" y="2894211"/>
            <a:chExt cx="357520" cy="357488"/>
          </a:xfrm>
        </p:grpSpPr>
        <p:sp>
          <p:nvSpPr>
            <p:cNvPr id="13231" name="Google Shape;13231;p11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11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11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11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11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112"/>
          <p:cNvGrpSpPr/>
          <p:nvPr/>
        </p:nvGrpSpPr>
        <p:grpSpPr>
          <a:xfrm>
            <a:off x="853950" y="2720860"/>
            <a:ext cx="364104" cy="353290"/>
            <a:chOff x="853950" y="2894720"/>
            <a:chExt cx="364104" cy="353290"/>
          </a:xfrm>
        </p:grpSpPr>
        <p:sp>
          <p:nvSpPr>
            <p:cNvPr id="13237" name="Google Shape;13237;p11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11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11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11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11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11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11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112"/>
          <p:cNvGrpSpPr/>
          <p:nvPr/>
        </p:nvGrpSpPr>
        <p:grpSpPr>
          <a:xfrm>
            <a:off x="7066548" y="2737144"/>
            <a:ext cx="352209" cy="334938"/>
            <a:chOff x="7066548" y="2912594"/>
            <a:chExt cx="352209" cy="334938"/>
          </a:xfrm>
        </p:grpSpPr>
        <p:sp>
          <p:nvSpPr>
            <p:cNvPr id="13245" name="Google Shape;13245;p11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11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11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11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11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11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1" name="Google Shape;13251;p112"/>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112"/>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3" name="Google Shape;13253;p112"/>
          <p:cNvGrpSpPr/>
          <p:nvPr/>
        </p:nvGrpSpPr>
        <p:grpSpPr>
          <a:xfrm>
            <a:off x="7541397" y="2729352"/>
            <a:ext cx="318495" cy="352209"/>
            <a:chOff x="7541397" y="2904802"/>
            <a:chExt cx="318495" cy="352209"/>
          </a:xfrm>
        </p:grpSpPr>
        <p:sp>
          <p:nvSpPr>
            <p:cNvPr id="13254" name="Google Shape;13254;p11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11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6" name="Google Shape;13256;p112"/>
          <p:cNvGrpSpPr/>
          <p:nvPr/>
        </p:nvGrpSpPr>
        <p:grpSpPr>
          <a:xfrm>
            <a:off x="8003015" y="2728589"/>
            <a:ext cx="306759" cy="351445"/>
            <a:chOff x="8003015" y="2904039"/>
            <a:chExt cx="306759" cy="351445"/>
          </a:xfrm>
        </p:grpSpPr>
        <p:sp>
          <p:nvSpPr>
            <p:cNvPr id="13257" name="Google Shape;13257;p11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11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11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11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11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11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112"/>
          <p:cNvGrpSpPr/>
          <p:nvPr/>
        </p:nvGrpSpPr>
        <p:grpSpPr>
          <a:xfrm>
            <a:off x="5687770" y="2710046"/>
            <a:ext cx="369638" cy="369606"/>
            <a:chOff x="5687770" y="2885496"/>
            <a:chExt cx="369638" cy="369606"/>
          </a:xfrm>
        </p:grpSpPr>
        <p:sp>
          <p:nvSpPr>
            <p:cNvPr id="13264" name="Google Shape;13264;p11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11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11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11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11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11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11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11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11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11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112"/>
          <p:cNvGrpSpPr/>
          <p:nvPr/>
        </p:nvGrpSpPr>
        <p:grpSpPr>
          <a:xfrm>
            <a:off x="4881958" y="2729352"/>
            <a:ext cx="156417" cy="349537"/>
            <a:chOff x="4881958" y="2904802"/>
            <a:chExt cx="156417" cy="349537"/>
          </a:xfrm>
        </p:grpSpPr>
        <p:sp>
          <p:nvSpPr>
            <p:cNvPr id="13275" name="Google Shape;13275;p11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11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11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11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11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11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11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112"/>
          <p:cNvGrpSpPr/>
          <p:nvPr/>
        </p:nvGrpSpPr>
        <p:grpSpPr>
          <a:xfrm>
            <a:off x="5230318" y="2711064"/>
            <a:ext cx="371133" cy="367443"/>
            <a:chOff x="5230318" y="2886514"/>
            <a:chExt cx="371133" cy="367443"/>
          </a:xfrm>
        </p:grpSpPr>
        <p:sp>
          <p:nvSpPr>
            <p:cNvPr id="13283" name="Google Shape;13283;p11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11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11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11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11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11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11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11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11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112"/>
          <p:cNvGrpSpPr/>
          <p:nvPr/>
        </p:nvGrpSpPr>
        <p:grpSpPr>
          <a:xfrm>
            <a:off x="5748358" y="3259128"/>
            <a:ext cx="352590" cy="182561"/>
            <a:chOff x="5748358" y="3434578"/>
            <a:chExt cx="352590" cy="182561"/>
          </a:xfrm>
        </p:grpSpPr>
        <p:sp>
          <p:nvSpPr>
            <p:cNvPr id="13293" name="Google Shape;13293;p11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11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11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11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11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11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9" name="Google Shape;13299;p112"/>
          <p:cNvGrpSpPr/>
          <p:nvPr/>
        </p:nvGrpSpPr>
        <p:grpSpPr>
          <a:xfrm>
            <a:off x="862283" y="4099321"/>
            <a:ext cx="341204" cy="359301"/>
            <a:chOff x="862283" y="4274771"/>
            <a:chExt cx="341204" cy="359301"/>
          </a:xfrm>
        </p:grpSpPr>
        <p:sp>
          <p:nvSpPr>
            <p:cNvPr id="13300" name="Google Shape;13300;p11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11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11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3" name="Google Shape;13303;p112"/>
          <p:cNvGrpSpPr/>
          <p:nvPr/>
        </p:nvGrpSpPr>
        <p:grpSpPr>
          <a:xfrm>
            <a:off x="1396957" y="4111915"/>
            <a:ext cx="301861" cy="332871"/>
            <a:chOff x="1396957" y="4287365"/>
            <a:chExt cx="301861" cy="332871"/>
          </a:xfrm>
        </p:grpSpPr>
        <p:sp>
          <p:nvSpPr>
            <p:cNvPr id="13304" name="Google Shape;13304;p11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11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11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11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11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11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11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11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11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11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11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11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11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11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11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112"/>
          <p:cNvGrpSpPr/>
          <p:nvPr/>
        </p:nvGrpSpPr>
        <p:grpSpPr>
          <a:xfrm>
            <a:off x="1865381" y="4102056"/>
            <a:ext cx="396131" cy="355612"/>
            <a:chOff x="1865381" y="4277506"/>
            <a:chExt cx="396131" cy="355612"/>
          </a:xfrm>
        </p:grpSpPr>
        <p:sp>
          <p:nvSpPr>
            <p:cNvPr id="13320" name="Google Shape;13320;p11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11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11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11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11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11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112"/>
          <p:cNvGrpSpPr/>
          <p:nvPr/>
        </p:nvGrpSpPr>
        <p:grpSpPr>
          <a:xfrm>
            <a:off x="2411823" y="4128549"/>
            <a:ext cx="334398" cy="299953"/>
            <a:chOff x="2411823" y="4303999"/>
            <a:chExt cx="334398" cy="299953"/>
          </a:xfrm>
        </p:grpSpPr>
        <p:sp>
          <p:nvSpPr>
            <p:cNvPr id="13327" name="Google Shape;13327;p11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11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11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11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11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11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11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4" name="Google Shape;13334;p112"/>
          <p:cNvGrpSpPr/>
          <p:nvPr/>
        </p:nvGrpSpPr>
        <p:grpSpPr>
          <a:xfrm>
            <a:off x="2903337" y="4103582"/>
            <a:ext cx="382519" cy="350682"/>
            <a:chOff x="2903337" y="4279032"/>
            <a:chExt cx="382519" cy="350682"/>
          </a:xfrm>
        </p:grpSpPr>
        <p:sp>
          <p:nvSpPr>
            <p:cNvPr id="13335" name="Google Shape;13335;p11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11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11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11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11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11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11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11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11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11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11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11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11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11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11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112"/>
          <p:cNvGrpSpPr/>
          <p:nvPr/>
        </p:nvGrpSpPr>
        <p:grpSpPr>
          <a:xfrm>
            <a:off x="3933342" y="4140317"/>
            <a:ext cx="383632" cy="276449"/>
            <a:chOff x="3933342" y="4315767"/>
            <a:chExt cx="383632" cy="276449"/>
          </a:xfrm>
        </p:grpSpPr>
        <p:sp>
          <p:nvSpPr>
            <p:cNvPr id="13351" name="Google Shape;13351;p11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11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11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11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11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11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7" name="Google Shape;13357;p112"/>
          <p:cNvGrpSpPr/>
          <p:nvPr/>
        </p:nvGrpSpPr>
        <p:grpSpPr>
          <a:xfrm>
            <a:off x="3441065" y="4127055"/>
            <a:ext cx="337069" cy="302593"/>
            <a:chOff x="3441065" y="4302505"/>
            <a:chExt cx="337069" cy="302593"/>
          </a:xfrm>
        </p:grpSpPr>
        <p:sp>
          <p:nvSpPr>
            <p:cNvPr id="13358" name="Google Shape;13358;p11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11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11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11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11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11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11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11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11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11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11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11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11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1" name="Google Shape;13371;p112"/>
          <p:cNvGrpSpPr/>
          <p:nvPr/>
        </p:nvGrpSpPr>
        <p:grpSpPr>
          <a:xfrm>
            <a:off x="3532345" y="3187185"/>
            <a:ext cx="339328" cy="336274"/>
            <a:chOff x="3532345" y="3362635"/>
            <a:chExt cx="339328" cy="336274"/>
          </a:xfrm>
        </p:grpSpPr>
        <p:sp>
          <p:nvSpPr>
            <p:cNvPr id="13372" name="Google Shape;13372;p11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11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11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11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11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77" name="Google Shape;13377;p112"/>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8" name="Google Shape;13378;p112"/>
          <p:cNvGrpSpPr/>
          <p:nvPr/>
        </p:nvGrpSpPr>
        <p:grpSpPr>
          <a:xfrm>
            <a:off x="1883955" y="3633250"/>
            <a:ext cx="162873" cy="351445"/>
            <a:chOff x="1883955" y="3808700"/>
            <a:chExt cx="162873" cy="351445"/>
          </a:xfrm>
        </p:grpSpPr>
        <p:sp>
          <p:nvSpPr>
            <p:cNvPr id="13379" name="Google Shape;13379;p11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11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112"/>
          <p:cNvGrpSpPr/>
          <p:nvPr/>
        </p:nvGrpSpPr>
        <p:grpSpPr>
          <a:xfrm>
            <a:off x="939156" y="3633759"/>
            <a:ext cx="192007" cy="351318"/>
            <a:chOff x="939156" y="3809209"/>
            <a:chExt cx="192007" cy="351318"/>
          </a:xfrm>
        </p:grpSpPr>
        <p:sp>
          <p:nvSpPr>
            <p:cNvPr id="13382" name="Google Shape;13382;p11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11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112"/>
          <p:cNvGrpSpPr/>
          <p:nvPr/>
        </p:nvGrpSpPr>
        <p:grpSpPr>
          <a:xfrm>
            <a:off x="2306167" y="3634395"/>
            <a:ext cx="193915" cy="349155"/>
            <a:chOff x="2306167" y="3809845"/>
            <a:chExt cx="193915" cy="349155"/>
          </a:xfrm>
        </p:grpSpPr>
        <p:sp>
          <p:nvSpPr>
            <p:cNvPr id="13385" name="Google Shape;13385;p11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11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11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11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11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11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11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2" name="Google Shape;13392;p112"/>
          <p:cNvGrpSpPr/>
          <p:nvPr/>
        </p:nvGrpSpPr>
        <p:grpSpPr>
          <a:xfrm>
            <a:off x="1323901" y="3631723"/>
            <a:ext cx="356343" cy="356757"/>
            <a:chOff x="1323901" y="3807173"/>
            <a:chExt cx="356343" cy="356757"/>
          </a:xfrm>
        </p:grpSpPr>
        <p:sp>
          <p:nvSpPr>
            <p:cNvPr id="13393" name="Google Shape;13393;p11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11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11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11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11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11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11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11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11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11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11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11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11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11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11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11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11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11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11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11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11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11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11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11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7" name="Google Shape;13417;p112"/>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8" name="Google Shape;13418;p112"/>
          <p:cNvGrpSpPr/>
          <p:nvPr/>
        </p:nvGrpSpPr>
        <p:grpSpPr>
          <a:xfrm>
            <a:off x="859262" y="3178470"/>
            <a:ext cx="306759" cy="351445"/>
            <a:chOff x="859262" y="3353920"/>
            <a:chExt cx="306759" cy="351445"/>
          </a:xfrm>
        </p:grpSpPr>
        <p:sp>
          <p:nvSpPr>
            <p:cNvPr id="13419" name="Google Shape;13419;p11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11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11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11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11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4" name="Google Shape;13424;p112"/>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5" name="Google Shape;13425;p112"/>
          <p:cNvGrpSpPr/>
          <p:nvPr/>
        </p:nvGrpSpPr>
        <p:grpSpPr>
          <a:xfrm>
            <a:off x="3967437" y="3661652"/>
            <a:ext cx="364708" cy="295405"/>
            <a:chOff x="3967437" y="3837102"/>
            <a:chExt cx="364708" cy="295405"/>
          </a:xfrm>
        </p:grpSpPr>
        <p:sp>
          <p:nvSpPr>
            <p:cNvPr id="13426" name="Google Shape;13426;p11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11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11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11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11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1" name="Google Shape;13431;p112"/>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112"/>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112"/>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4" name="Google Shape;13434;p112"/>
          <p:cNvGrpSpPr/>
          <p:nvPr/>
        </p:nvGrpSpPr>
        <p:grpSpPr>
          <a:xfrm>
            <a:off x="5811827" y="3631001"/>
            <a:ext cx="283743" cy="308444"/>
            <a:chOff x="5964227" y="3858701"/>
            <a:chExt cx="283743" cy="308444"/>
          </a:xfrm>
        </p:grpSpPr>
        <p:sp>
          <p:nvSpPr>
            <p:cNvPr id="13435" name="Google Shape;13435;p11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11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11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11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112"/>
          <p:cNvGrpSpPr/>
          <p:nvPr/>
        </p:nvGrpSpPr>
        <p:grpSpPr>
          <a:xfrm>
            <a:off x="6243508" y="3697623"/>
            <a:ext cx="320372" cy="213602"/>
            <a:chOff x="6395908" y="3873073"/>
            <a:chExt cx="320372" cy="213602"/>
          </a:xfrm>
        </p:grpSpPr>
        <p:sp>
          <p:nvSpPr>
            <p:cNvPr id="13440" name="Google Shape;13440;p11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11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11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11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11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11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11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11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11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11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112"/>
          <p:cNvGrpSpPr/>
          <p:nvPr/>
        </p:nvGrpSpPr>
        <p:grpSpPr>
          <a:xfrm>
            <a:off x="7262890" y="3627366"/>
            <a:ext cx="357138" cy="352018"/>
            <a:chOff x="7415290" y="3802816"/>
            <a:chExt cx="357138" cy="352018"/>
          </a:xfrm>
        </p:grpSpPr>
        <p:sp>
          <p:nvSpPr>
            <p:cNvPr id="13451" name="Google Shape;13451;p11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11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11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11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11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11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11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11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112"/>
          <p:cNvGrpSpPr/>
          <p:nvPr/>
        </p:nvGrpSpPr>
        <p:grpSpPr>
          <a:xfrm>
            <a:off x="6737312" y="3657963"/>
            <a:ext cx="355230" cy="293401"/>
            <a:chOff x="6889712" y="3833413"/>
            <a:chExt cx="355230" cy="293401"/>
          </a:xfrm>
        </p:grpSpPr>
        <p:sp>
          <p:nvSpPr>
            <p:cNvPr id="13460" name="Google Shape;13460;p11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11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11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11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11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5" name="Google Shape;13465;p112"/>
          <p:cNvGrpSpPr/>
          <p:nvPr/>
        </p:nvGrpSpPr>
        <p:grpSpPr>
          <a:xfrm>
            <a:off x="7707152" y="3660420"/>
            <a:ext cx="282318" cy="337168"/>
            <a:chOff x="1635875" y="237775"/>
            <a:chExt cx="4370250" cy="5219325"/>
          </a:xfrm>
        </p:grpSpPr>
        <p:sp>
          <p:nvSpPr>
            <p:cNvPr id="13466" name="Google Shape;13466;p11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11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8" name="Google Shape;13468;p112"/>
          <p:cNvGrpSpPr/>
          <p:nvPr/>
        </p:nvGrpSpPr>
        <p:grpSpPr>
          <a:xfrm>
            <a:off x="3103963" y="3185690"/>
            <a:ext cx="297886" cy="337578"/>
            <a:chOff x="3103963" y="3361140"/>
            <a:chExt cx="297886" cy="337578"/>
          </a:xfrm>
        </p:grpSpPr>
        <p:sp>
          <p:nvSpPr>
            <p:cNvPr id="13469" name="Google Shape;13469;p11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11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11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11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11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11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11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11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11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11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11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11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11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11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11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11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11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11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11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11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11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11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11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11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112"/>
          <p:cNvGrpSpPr/>
          <p:nvPr/>
        </p:nvGrpSpPr>
        <p:grpSpPr>
          <a:xfrm>
            <a:off x="2667821" y="3185658"/>
            <a:ext cx="273046" cy="337801"/>
            <a:chOff x="2667821" y="3361108"/>
            <a:chExt cx="273046" cy="337801"/>
          </a:xfrm>
        </p:grpSpPr>
        <p:sp>
          <p:nvSpPr>
            <p:cNvPr id="13494" name="Google Shape;13494;p11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11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11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11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11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11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11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11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11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11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11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11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11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11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11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11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11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11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11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3" name="Google Shape;13513;p112"/>
          <p:cNvGrpSpPr/>
          <p:nvPr/>
        </p:nvGrpSpPr>
        <p:grpSpPr>
          <a:xfrm>
            <a:off x="2212469" y="3184863"/>
            <a:ext cx="282715" cy="338660"/>
            <a:chOff x="2212469" y="3360313"/>
            <a:chExt cx="282715" cy="338660"/>
          </a:xfrm>
        </p:grpSpPr>
        <p:sp>
          <p:nvSpPr>
            <p:cNvPr id="13514" name="Google Shape;13514;p11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11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11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112"/>
          <p:cNvGrpSpPr/>
          <p:nvPr/>
        </p:nvGrpSpPr>
        <p:grpSpPr>
          <a:xfrm>
            <a:off x="1768821" y="3185658"/>
            <a:ext cx="278739" cy="339073"/>
            <a:chOff x="1768821" y="3361108"/>
            <a:chExt cx="278739" cy="339073"/>
          </a:xfrm>
        </p:grpSpPr>
        <p:sp>
          <p:nvSpPr>
            <p:cNvPr id="13518" name="Google Shape;13518;p11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11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11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11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11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11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11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11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11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11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11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112"/>
          <p:cNvGrpSpPr/>
          <p:nvPr/>
        </p:nvGrpSpPr>
        <p:grpSpPr>
          <a:xfrm>
            <a:off x="5337883" y="3161423"/>
            <a:ext cx="307141" cy="376826"/>
            <a:chOff x="5337883" y="3336873"/>
            <a:chExt cx="307141" cy="376826"/>
          </a:xfrm>
        </p:grpSpPr>
        <p:sp>
          <p:nvSpPr>
            <p:cNvPr id="13530" name="Google Shape;13530;p11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11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112"/>
          <p:cNvGrpSpPr/>
          <p:nvPr/>
        </p:nvGrpSpPr>
        <p:grpSpPr>
          <a:xfrm>
            <a:off x="4883835" y="3161805"/>
            <a:ext cx="323425" cy="377557"/>
            <a:chOff x="4883835" y="3337255"/>
            <a:chExt cx="323425" cy="377557"/>
          </a:xfrm>
        </p:grpSpPr>
        <p:sp>
          <p:nvSpPr>
            <p:cNvPr id="13533" name="Google Shape;13533;p11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11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11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112"/>
          <p:cNvGrpSpPr/>
          <p:nvPr/>
        </p:nvGrpSpPr>
        <p:grpSpPr>
          <a:xfrm>
            <a:off x="6193310" y="3231839"/>
            <a:ext cx="352590" cy="237488"/>
            <a:chOff x="6193310" y="3407289"/>
            <a:chExt cx="352590" cy="237488"/>
          </a:xfrm>
        </p:grpSpPr>
        <p:sp>
          <p:nvSpPr>
            <p:cNvPr id="13537" name="Google Shape;13537;p11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11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11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11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11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112"/>
          <p:cNvGrpSpPr/>
          <p:nvPr/>
        </p:nvGrpSpPr>
        <p:grpSpPr>
          <a:xfrm>
            <a:off x="6637117" y="3222393"/>
            <a:ext cx="353735" cy="254504"/>
            <a:chOff x="6637117" y="3397843"/>
            <a:chExt cx="353735" cy="254504"/>
          </a:xfrm>
        </p:grpSpPr>
        <p:sp>
          <p:nvSpPr>
            <p:cNvPr id="13543" name="Google Shape;13543;p11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11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11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11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11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11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112"/>
          <p:cNvGrpSpPr/>
          <p:nvPr/>
        </p:nvGrpSpPr>
        <p:grpSpPr>
          <a:xfrm>
            <a:off x="7075994" y="3174081"/>
            <a:ext cx="360637" cy="352336"/>
            <a:chOff x="7075994" y="3349531"/>
            <a:chExt cx="360637" cy="352336"/>
          </a:xfrm>
        </p:grpSpPr>
        <p:sp>
          <p:nvSpPr>
            <p:cNvPr id="13550" name="Google Shape;13550;p11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11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11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11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11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11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11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112"/>
          <p:cNvGrpSpPr/>
          <p:nvPr/>
        </p:nvGrpSpPr>
        <p:grpSpPr>
          <a:xfrm>
            <a:off x="7651983" y="3173731"/>
            <a:ext cx="107183" cy="352399"/>
            <a:chOff x="7651983" y="3349181"/>
            <a:chExt cx="107183" cy="352399"/>
          </a:xfrm>
        </p:grpSpPr>
        <p:sp>
          <p:nvSpPr>
            <p:cNvPr id="13558" name="Google Shape;13558;p11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11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112"/>
          <p:cNvGrpSpPr/>
          <p:nvPr/>
        </p:nvGrpSpPr>
        <p:grpSpPr>
          <a:xfrm>
            <a:off x="7973468" y="3206872"/>
            <a:ext cx="352590" cy="287072"/>
            <a:chOff x="7973468" y="3382322"/>
            <a:chExt cx="352590" cy="287072"/>
          </a:xfrm>
        </p:grpSpPr>
        <p:sp>
          <p:nvSpPr>
            <p:cNvPr id="13561" name="Google Shape;13561;p11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11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11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11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11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11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11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11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11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11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11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11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3" name="Google Shape;13573;p11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574" name="Google Shape;13574;p11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78"/>
        <p:cNvGrpSpPr/>
        <p:nvPr/>
      </p:nvGrpSpPr>
      <p:grpSpPr>
        <a:xfrm>
          <a:off x="0" y="0"/>
          <a:ext cx="0" cy="0"/>
          <a:chOff x="0" y="0"/>
          <a:chExt cx="0" cy="0"/>
        </a:xfrm>
      </p:grpSpPr>
      <p:grpSp>
        <p:nvGrpSpPr>
          <p:cNvPr id="13579" name="Google Shape;13579;p113"/>
          <p:cNvGrpSpPr/>
          <p:nvPr/>
        </p:nvGrpSpPr>
        <p:grpSpPr>
          <a:xfrm>
            <a:off x="821808" y="1576858"/>
            <a:ext cx="347872" cy="347488"/>
            <a:chOff x="849677" y="1500658"/>
            <a:chExt cx="347872" cy="347488"/>
          </a:xfrm>
        </p:grpSpPr>
        <p:sp>
          <p:nvSpPr>
            <p:cNvPr id="13580" name="Google Shape;13580;p11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11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11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11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11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11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6" name="Google Shape;13586;p113"/>
          <p:cNvGrpSpPr/>
          <p:nvPr/>
        </p:nvGrpSpPr>
        <p:grpSpPr>
          <a:xfrm>
            <a:off x="1387984" y="1576858"/>
            <a:ext cx="315872" cy="347488"/>
            <a:chOff x="1415853" y="1500658"/>
            <a:chExt cx="315872" cy="347488"/>
          </a:xfrm>
        </p:grpSpPr>
        <p:sp>
          <p:nvSpPr>
            <p:cNvPr id="13587" name="Google Shape;13587;p11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11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11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11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113"/>
          <p:cNvGrpSpPr/>
          <p:nvPr/>
        </p:nvGrpSpPr>
        <p:grpSpPr>
          <a:xfrm>
            <a:off x="4669520" y="1576858"/>
            <a:ext cx="347520" cy="347104"/>
            <a:chOff x="4697389" y="1500658"/>
            <a:chExt cx="347520" cy="347104"/>
          </a:xfrm>
        </p:grpSpPr>
        <p:sp>
          <p:nvSpPr>
            <p:cNvPr id="13592" name="Google Shape;13592;p11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11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11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113"/>
          <p:cNvGrpSpPr/>
          <p:nvPr/>
        </p:nvGrpSpPr>
        <p:grpSpPr>
          <a:xfrm>
            <a:off x="3575664" y="2041146"/>
            <a:ext cx="347520" cy="353760"/>
            <a:chOff x="3603533" y="1964946"/>
            <a:chExt cx="347520" cy="353760"/>
          </a:xfrm>
        </p:grpSpPr>
        <p:sp>
          <p:nvSpPr>
            <p:cNvPr id="13596" name="Google Shape;13596;p11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11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11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113"/>
          <p:cNvGrpSpPr/>
          <p:nvPr/>
        </p:nvGrpSpPr>
        <p:grpSpPr>
          <a:xfrm>
            <a:off x="1922896" y="2040538"/>
            <a:ext cx="357792" cy="352448"/>
            <a:chOff x="1950765" y="1964338"/>
            <a:chExt cx="357792" cy="352448"/>
          </a:xfrm>
        </p:grpSpPr>
        <p:sp>
          <p:nvSpPr>
            <p:cNvPr id="13600" name="Google Shape;13600;p11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11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11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11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113"/>
          <p:cNvGrpSpPr/>
          <p:nvPr/>
        </p:nvGrpSpPr>
        <p:grpSpPr>
          <a:xfrm>
            <a:off x="7407760" y="2040890"/>
            <a:ext cx="367712" cy="353248"/>
            <a:chOff x="7435629" y="1964690"/>
            <a:chExt cx="367712" cy="353248"/>
          </a:xfrm>
        </p:grpSpPr>
        <p:sp>
          <p:nvSpPr>
            <p:cNvPr id="13605" name="Google Shape;13605;p11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11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11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11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9" name="Google Shape;13609;p113"/>
          <p:cNvGrpSpPr/>
          <p:nvPr/>
        </p:nvGrpSpPr>
        <p:grpSpPr>
          <a:xfrm>
            <a:off x="2484880" y="2041242"/>
            <a:ext cx="333024" cy="352896"/>
            <a:chOff x="2512749" y="1965042"/>
            <a:chExt cx="333024" cy="352896"/>
          </a:xfrm>
        </p:grpSpPr>
        <p:sp>
          <p:nvSpPr>
            <p:cNvPr id="13610" name="Google Shape;13610;p11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11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11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11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11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113"/>
          <p:cNvGrpSpPr/>
          <p:nvPr/>
        </p:nvGrpSpPr>
        <p:grpSpPr>
          <a:xfrm>
            <a:off x="1370448" y="2057978"/>
            <a:ext cx="365792" cy="335392"/>
            <a:chOff x="1398317" y="1981778"/>
            <a:chExt cx="365792" cy="335392"/>
          </a:xfrm>
        </p:grpSpPr>
        <p:sp>
          <p:nvSpPr>
            <p:cNvPr id="13616" name="Google Shape;13616;p11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11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11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11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11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11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113"/>
          <p:cNvGrpSpPr/>
          <p:nvPr/>
        </p:nvGrpSpPr>
        <p:grpSpPr>
          <a:xfrm>
            <a:off x="3024368" y="2079770"/>
            <a:ext cx="353600" cy="314752"/>
            <a:chOff x="3052237" y="2003570"/>
            <a:chExt cx="353600" cy="314752"/>
          </a:xfrm>
        </p:grpSpPr>
        <p:sp>
          <p:nvSpPr>
            <p:cNvPr id="13623" name="Google Shape;13623;p11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11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11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113"/>
          <p:cNvGrpSpPr/>
          <p:nvPr/>
        </p:nvGrpSpPr>
        <p:grpSpPr>
          <a:xfrm>
            <a:off x="1376144" y="3034266"/>
            <a:ext cx="368096" cy="223968"/>
            <a:chOff x="1404013" y="2958066"/>
            <a:chExt cx="368096" cy="223968"/>
          </a:xfrm>
        </p:grpSpPr>
        <p:sp>
          <p:nvSpPr>
            <p:cNvPr id="13627" name="Google Shape;13627;p11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11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9" name="Google Shape;13629;p113"/>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113"/>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1" name="Google Shape;13631;p113"/>
          <p:cNvGrpSpPr/>
          <p:nvPr/>
        </p:nvGrpSpPr>
        <p:grpSpPr>
          <a:xfrm>
            <a:off x="1923280" y="2961402"/>
            <a:ext cx="370368" cy="367328"/>
            <a:chOff x="1951149" y="2885202"/>
            <a:chExt cx="370368" cy="367328"/>
          </a:xfrm>
        </p:grpSpPr>
        <p:sp>
          <p:nvSpPr>
            <p:cNvPr id="13632" name="Google Shape;13632;p11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11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11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113"/>
          <p:cNvGrpSpPr/>
          <p:nvPr/>
        </p:nvGrpSpPr>
        <p:grpSpPr>
          <a:xfrm>
            <a:off x="2473808" y="2982362"/>
            <a:ext cx="367328" cy="327296"/>
            <a:chOff x="2501677" y="2906162"/>
            <a:chExt cx="367328" cy="327296"/>
          </a:xfrm>
        </p:grpSpPr>
        <p:sp>
          <p:nvSpPr>
            <p:cNvPr id="13636" name="Google Shape;13636;p11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11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11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9" name="Google Shape;13639;p113"/>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0" name="Google Shape;13640;p113"/>
          <p:cNvGrpSpPr/>
          <p:nvPr/>
        </p:nvGrpSpPr>
        <p:grpSpPr>
          <a:xfrm>
            <a:off x="3022448" y="2969914"/>
            <a:ext cx="367712" cy="354240"/>
            <a:chOff x="3050317" y="2893714"/>
            <a:chExt cx="367712" cy="354240"/>
          </a:xfrm>
        </p:grpSpPr>
        <p:sp>
          <p:nvSpPr>
            <p:cNvPr id="13641" name="Google Shape;13641;p11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11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3" name="Google Shape;13643;p113"/>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113"/>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5" name="Google Shape;13645;p113"/>
          <p:cNvGrpSpPr/>
          <p:nvPr/>
        </p:nvGrpSpPr>
        <p:grpSpPr>
          <a:xfrm>
            <a:off x="7503408" y="2962554"/>
            <a:ext cx="185184" cy="367296"/>
            <a:chOff x="7531277" y="2886354"/>
            <a:chExt cx="185184" cy="367296"/>
          </a:xfrm>
        </p:grpSpPr>
        <p:sp>
          <p:nvSpPr>
            <p:cNvPr id="13646" name="Google Shape;13646;p11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11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11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113"/>
          <p:cNvGrpSpPr/>
          <p:nvPr/>
        </p:nvGrpSpPr>
        <p:grpSpPr>
          <a:xfrm>
            <a:off x="6898768" y="2962938"/>
            <a:ext cx="297184" cy="367296"/>
            <a:chOff x="6926637" y="2886738"/>
            <a:chExt cx="297184" cy="367296"/>
          </a:xfrm>
        </p:grpSpPr>
        <p:sp>
          <p:nvSpPr>
            <p:cNvPr id="13650" name="Google Shape;13650;p11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11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11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3" name="Google Shape;13653;p113"/>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113"/>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5" name="Google Shape;13655;p113"/>
          <p:cNvGrpSpPr/>
          <p:nvPr/>
        </p:nvGrpSpPr>
        <p:grpSpPr>
          <a:xfrm>
            <a:off x="6312784" y="2962554"/>
            <a:ext cx="370368" cy="368064"/>
            <a:chOff x="6340653" y="2886354"/>
            <a:chExt cx="370368" cy="368064"/>
          </a:xfrm>
        </p:grpSpPr>
        <p:sp>
          <p:nvSpPr>
            <p:cNvPr id="13656" name="Google Shape;13656;p11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11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11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11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11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11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113"/>
          <p:cNvGrpSpPr/>
          <p:nvPr/>
        </p:nvGrpSpPr>
        <p:grpSpPr>
          <a:xfrm>
            <a:off x="5218928" y="2057626"/>
            <a:ext cx="354752" cy="336512"/>
            <a:chOff x="5246797" y="1981426"/>
            <a:chExt cx="354752" cy="336512"/>
          </a:xfrm>
        </p:grpSpPr>
        <p:sp>
          <p:nvSpPr>
            <p:cNvPr id="13663" name="Google Shape;13663;p11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11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113"/>
          <p:cNvGrpSpPr/>
          <p:nvPr/>
        </p:nvGrpSpPr>
        <p:grpSpPr>
          <a:xfrm>
            <a:off x="4120880" y="2178266"/>
            <a:ext cx="355136" cy="216256"/>
            <a:chOff x="4148749" y="2102066"/>
            <a:chExt cx="355136" cy="216256"/>
          </a:xfrm>
        </p:grpSpPr>
        <p:sp>
          <p:nvSpPr>
            <p:cNvPr id="13666" name="Google Shape;13666;p11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11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8" name="Google Shape;13668;p113"/>
          <p:cNvGrpSpPr/>
          <p:nvPr/>
        </p:nvGrpSpPr>
        <p:grpSpPr>
          <a:xfrm>
            <a:off x="5766800" y="2077626"/>
            <a:ext cx="354752" cy="315360"/>
            <a:chOff x="5794669" y="2001426"/>
            <a:chExt cx="354752" cy="315360"/>
          </a:xfrm>
        </p:grpSpPr>
        <p:sp>
          <p:nvSpPr>
            <p:cNvPr id="13669" name="Google Shape;13669;p11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11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113"/>
          <p:cNvGrpSpPr/>
          <p:nvPr/>
        </p:nvGrpSpPr>
        <p:grpSpPr>
          <a:xfrm>
            <a:off x="6317360" y="2106042"/>
            <a:ext cx="352832" cy="289216"/>
            <a:chOff x="6345229" y="2029842"/>
            <a:chExt cx="352832" cy="289216"/>
          </a:xfrm>
        </p:grpSpPr>
        <p:sp>
          <p:nvSpPr>
            <p:cNvPr id="13672" name="Google Shape;13672;p11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11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113"/>
          <p:cNvGrpSpPr/>
          <p:nvPr/>
        </p:nvGrpSpPr>
        <p:grpSpPr>
          <a:xfrm>
            <a:off x="4669520" y="2112538"/>
            <a:ext cx="354752" cy="281984"/>
            <a:chOff x="4697389" y="2036338"/>
            <a:chExt cx="354752" cy="281984"/>
          </a:xfrm>
        </p:grpSpPr>
        <p:sp>
          <p:nvSpPr>
            <p:cNvPr id="13675" name="Google Shape;13675;p11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11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113"/>
          <p:cNvGrpSpPr/>
          <p:nvPr/>
        </p:nvGrpSpPr>
        <p:grpSpPr>
          <a:xfrm>
            <a:off x="1376144" y="2500954"/>
            <a:ext cx="353600" cy="354944"/>
            <a:chOff x="1404013" y="2424754"/>
            <a:chExt cx="353600" cy="354944"/>
          </a:xfrm>
        </p:grpSpPr>
        <p:sp>
          <p:nvSpPr>
            <p:cNvPr id="13678" name="Google Shape;13678;p11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11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11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11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11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113"/>
          <p:cNvGrpSpPr/>
          <p:nvPr/>
        </p:nvGrpSpPr>
        <p:grpSpPr>
          <a:xfrm>
            <a:off x="826384" y="2504474"/>
            <a:ext cx="355104" cy="351040"/>
            <a:chOff x="854253" y="2428274"/>
            <a:chExt cx="355104" cy="351040"/>
          </a:xfrm>
        </p:grpSpPr>
        <p:sp>
          <p:nvSpPr>
            <p:cNvPr id="13684" name="Google Shape;13684;p11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11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6" name="Google Shape;13686;p113"/>
          <p:cNvGrpSpPr/>
          <p:nvPr/>
        </p:nvGrpSpPr>
        <p:grpSpPr>
          <a:xfrm>
            <a:off x="6869040" y="2517146"/>
            <a:ext cx="354752" cy="275904"/>
            <a:chOff x="6896909" y="2440946"/>
            <a:chExt cx="354752" cy="275904"/>
          </a:xfrm>
        </p:grpSpPr>
        <p:sp>
          <p:nvSpPr>
            <p:cNvPr id="13687" name="Google Shape;13687;p11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11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9" name="Google Shape;13689;p113"/>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0" name="Google Shape;13690;p113"/>
          <p:cNvGrpSpPr/>
          <p:nvPr/>
        </p:nvGrpSpPr>
        <p:grpSpPr>
          <a:xfrm>
            <a:off x="5237200" y="2500954"/>
            <a:ext cx="321984" cy="354560"/>
            <a:chOff x="5265069" y="2424754"/>
            <a:chExt cx="321984" cy="354560"/>
          </a:xfrm>
        </p:grpSpPr>
        <p:sp>
          <p:nvSpPr>
            <p:cNvPr id="13691" name="Google Shape;13691;p11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11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3" name="Google Shape;13693;p113"/>
          <p:cNvGrpSpPr/>
          <p:nvPr/>
        </p:nvGrpSpPr>
        <p:grpSpPr>
          <a:xfrm>
            <a:off x="4122800" y="2542970"/>
            <a:ext cx="355104" cy="259584"/>
            <a:chOff x="4150669" y="2466770"/>
            <a:chExt cx="355104" cy="259584"/>
          </a:xfrm>
        </p:grpSpPr>
        <p:sp>
          <p:nvSpPr>
            <p:cNvPr id="13694" name="Google Shape;13694;p11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11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11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11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113"/>
          <p:cNvGrpSpPr/>
          <p:nvPr/>
        </p:nvGrpSpPr>
        <p:grpSpPr>
          <a:xfrm>
            <a:off x="4671824" y="2501146"/>
            <a:ext cx="354336" cy="353984"/>
            <a:chOff x="4699693" y="2424946"/>
            <a:chExt cx="354336" cy="353984"/>
          </a:xfrm>
        </p:grpSpPr>
        <p:sp>
          <p:nvSpPr>
            <p:cNvPr id="13699" name="Google Shape;13699;p11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11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1" name="Google Shape;13701;p113"/>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113"/>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03" name="Google Shape;13703;p113"/>
          <p:cNvGrpSpPr/>
          <p:nvPr/>
        </p:nvGrpSpPr>
        <p:grpSpPr>
          <a:xfrm>
            <a:off x="1925168" y="2628442"/>
            <a:ext cx="355136" cy="227072"/>
            <a:chOff x="1953037" y="2552242"/>
            <a:chExt cx="355136" cy="227072"/>
          </a:xfrm>
        </p:grpSpPr>
        <p:sp>
          <p:nvSpPr>
            <p:cNvPr id="13704" name="Google Shape;13704;p11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11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6" name="Google Shape;13706;p113"/>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07" name="Google Shape;13707;p113"/>
          <p:cNvGrpSpPr/>
          <p:nvPr/>
        </p:nvGrpSpPr>
        <p:grpSpPr>
          <a:xfrm>
            <a:off x="2473072" y="2603418"/>
            <a:ext cx="355104" cy="250944"/>
            <a:chOff x="2500941" y="2527218"/>
            <a:chExt cx="355104" cy="250944"/>
          </a:xfrm>
        </p:grpSpPr>
        <p:sp>
          <p:nvSpPr>
            <p:cNvPr id="13708" name="Google Shape;13708;p11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11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11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11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11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3" name="Google Shape;13713;p113"/>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4" name="Google Shape;13714;p113"/>
          <p:cNvGrpSpPr/>
          <p:nvPr/>
        </p:nvGrpSpPr>
        <p:grpSpPr>
          <a:xfrm>
            <a:off x="7965936" y="2503322"/>
            <a:ext cx="356256" cy="351808"/>
            <a:chOff x="7993805" y="2427122"/>
            <a:chExt cx="356256" cy="351808"/>
          </a:xfrm>
        </p:grpSpPr>
        <p:sp>
          <p:nvSpPr>
            <p:cNvPr id="13715" name="Google Shape;13715;p11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11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11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113"/>
          <p:cNvGrpSpPr/>
          <p:nvPr/>
        </p:nvGrpSpPr>
        <p:grpSpPr>
          <a:xfrm>
            <a:off x="850768" y="2041210"/>
            <a:ext cx="308640" cy="353312"/>
            <a:chOff x="878637" y="1965010"/>
            <a:chExt cx="308640" cy="353312"/>
          </a:xfrm>
        </p:grpSpPr>
        <p:sp>
          <p:nvSpPr>
            <p:cNvPr id="13719" name="Google Shape;13719;p11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11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11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2" name="Google Shape;13722;p113"/>
          <p:cNvGrpSpPr/>
          <p:nvPr/>
        </p:nvGrpSpPr>
        <p:grpSpPr>
          <a:xfrm>
            <a:off x="6868272" y="2040922"/>
            <a:ext cx="348256" cy="352448"/>
            <a:chOff x="6896141" y="1964722"/>
            <a:chExt cx="348256" cy="352448"/>
          </a:xfrm>
        </p:grpSpPr>
        <p:sp>
          <p:nvSpPr>
            <p:cNvPr id="13723" name="Google Shape;13723;p11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11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11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6" name="Google Shape;13726;p113"/>
          <p:cNvGrpSpPr/>
          <p:nvPr/>
        </p:nvGrpSpPr>
        <p:grpSpPr>
          <a:xfrm>
            <a:off x="7962128" y="2091578"/>
            <a:ext cx="355136" cy="303328"/>
            <a:chOff x="7989997" y="2015378"/>
            <a:chExt cx="355136" cy="303328"/>
          </a:xfrm>
        </p:grpSpPr>
        <p:sp>
          <p:nvSpPr>
            <p:cNvPr id="13727" name="Google Shape;13727;p11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11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11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113"/>
          <p:cNvGrpSpPr/>
          <p:nvPr/>
        </p:nvGrpSpPr>
        <p:grpSpPr>
          <a:xfrm>
            <a:off x="3570352" y="1585562"/>
            <a:ext cx="348640" cy="330784"/>
            <a:chOff x="3598221" y="1509362"/>
            <a:chExt cx="348640" cy="330784"/>
          </a:xfrm>
        </p:grpSpPr>
        <p:sp>
          <p:nvSpPr>
            <p:cNvPr id="13731" name="Google Shape;13731;p11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11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11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11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5" name="Google Shape;13735;p113"/>
          <p:cNvGrpSpPr/>
          <p:nvPr/>
        </p:nvGrpSpPr>
        <p:grpSpPr>
          <a:xfrm>
            <a:off x="5218928" y="1576858"/>
            <a:ext cx="347872" cy="347488"/>
            <a:chOff x="5246797" y="1500658"/>
            <a:chExt cx="347872" cy="347488"/>
          </a:xfrm>
        </p:grpSpPr>
        <p:sp>
          <p:nvSpPr>
            <p:cNvPr id="13736" name="Google Shape;13736;p11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11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11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11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113"/>
          <p:cNvGrpSpPr/>
          <p:nvPr/>
        </p:nvGrpSpPr>
        <p:grpSpPr>
          <a:xfrm>
            <a:off x="5768720" y="1576858"/>
            <a:ext cx="349024" cy="346752"/>
            <a:chOff x="5796589" y="1500658"/>
            <a:chExt cx="349024" cy="346752"/>
          </a:xfrm>
        </p:grpSpPr>
        <p:sp>
          <p:nvSpPr>
            <p:cNvPr id="13741" name="Google Shape;13741;p11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113"/>
            <p:cNvGrpSpPr/>
            <p:nvPr/>
          </p:nvGrpSpPr>
          <p:grpSpPr>
            <a:xfrm>
              <a:off x="5796589" y="1500658"/>
              <a:ext cx="349024" cy="346752"/>
              <a:chOff x="5796589" y="1500658"/>
              <a:chExt cx="349024" cy="346752"/>
            </a:xfrm>
          </p:grpSpPr>
          <p:sp>
            <p:nvSpPr>
              <p:cNvPr id="13743" name="Google Shape;13743;p11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11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11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11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47" name="Google Shape;13747;p113"/>
          <p:cNvGrpSpPr/>
          <p:nvPr/>
        </p:nvGrpSpPr>
        <p:grpSpPr>
          <a:xfrm>
            <a:off x="6867504" y="1578778"/>
            <a:ext cx="348640" cy="343296"/>
            <a:chOff x="6895373" y="1502578"/>
            <a:chExt cx="348640" cy="343296"/>
          </a:xfrm>
        </p:grpSpPr>
        <p:sp>
          <p:nvSpPr>
            <p:cNvPr id="13748" name="Google Shape;13748;p11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11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11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1" name="Google Shape;13751;p113"/>
          <p:cNvGrpSpPr/>
          <p:nvPr/>
        </p:nvGrpSpPr>
        <p:grpSpPr>
          <a:xfrm>
            <a:off x="4119728" y="1581658"/>
            <a:ext cx="347904" cy="336992"/>
            <a:chOff x="4147597" y="1505458"/>
            <a:chExt cx="347904" cy="336992"/>
          </a:xfrm>
        </p:grpSpPr>
        <p:sp>
          <p:nvSpPr>
            <p:cNvPr id="13752" name="Google Shape;13752;p11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11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11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11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11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11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11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113"/>
          <p:cNvGrpSpPr/>
          <p:nvPr/>
        </p:nvGrpSpPr>
        <p:grpSpPr>
          <a:xfrm>
            <a:off x="2471536" y="1576090"/>
            <a:ext cx="347488" cy="348256"/>
            <a:chOff x="2499405" y="1499890"/>
            <a:chExt cx="347488" cy="348256"/>
          </a:xfrm>
        </p:grpSpPr>
        <p:sp>
          <p:nvSpPr>
            <p:cNvPr id="13760" name="Google Shape;13760;p11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11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11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11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11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113"/>
          <p:cNvGrpSpPr/>
          <p:nvPr/>
        </p:nvGrpSpPr>
        <p:grpSpPr>
          <a:xfrm>
            <a:off x="1928976" y="1576698"/>
            <a:ext cx="331520" cy="348032"/>
            <a:chOff x="1956845" y="1500498"/>
            <a:chExt cx="331520" cy="348032"/>
          </a:xfrm>
        </p:grpSpPr>
        <p:sp>
          <p:nvSpPr>
            <p:cNvPr id="13766" name="Google Shape;13766;p11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11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11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11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11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11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11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11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11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11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11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11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113"/>
          <p:cNvGrpSpPr/>
          <p:nvPr/>
        </p:nvGrpSpPr>
        <p:grpSpPr>
          <a:xfrm>
            <a:off x="6317744" y="1626074"/>
            <a:ext cx="348640" cy="250656"/>
            <a:chOff x="6345613" y="1549874"/>
            <a:chExt cx="348640" cy="250656"/>
          </a:xfrm>
        </p:grpSpPr>
        <p:sp>
          <p:nvSpPr>
            <p:cNvPr id="13779" name="Google Shape;13779;p11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11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11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11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11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11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5" name="Google Shape;13785;p113"/>
          <p:cNvGrpSpPr/>
          <p:nvPr/>
        </p:nvGrpSpPr>
        <p:grpSpPr>
          <a:xfrm>
            <a:off x="7416912" y="1583226"/>
            <a:ext cx="348640" cy="334272"/>
            <a:chOff x="7444781" y="1507026"/>
            <a:chExt cx="348640" cy="334272"/>
          </a:xfrm>
        </p:grpSpPr>
        <p:sp>
          <p:nvSpPr>
            <p:cNvPr id="13786" name="Google Shape;13786;p11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11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11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11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11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113"/>
          <p:cNvGrpSpPr/>
          <p:nvPr/>
        </p:nvGrpSpPr>
        <p:grpSpPr>
          <a:xfrm>
            <a:off x="7967472" y="1582938"/>
            <a:ext cx="347872" cy="334944"/>
            <a:chOff x="7995341" y="1506738"/>
            <a:chExt cx="347872" cy="334944"/>
          </a:xfrm>
        </p:grpSpPr>
        <p:sp>
          <p:nvSpPr>
            <p:cNvPr id="13792" name="Google Shape;13792;p11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11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11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11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11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11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113"/>
          <p:cNvGrpSpPr/>
          <p:nvPr/>
        </p:nvGrpSpPr>
        <p:grpSpPr>
          <a:xfrm>
            <a:off x="3020176" y="1599130"/>
            <a:ext cx="347872" cy="303904"/>
            <a:chOff x="3048045" y="1522930"/>
            <a:chExt cx="347872" cy="303904"/>
          </a:xfrm>
        </p:grpSpPr>
        <p:sp>
          <p:nvSpPr>
            <p:cNvPr id="13799" name="Google Shape;13799;p11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0" name="Google Shape;13800;p113"/>
            <p:cNvGrpSpPr/>
            <p:nvPr/>
          </p:nvGrpSpPr>
          <p:grpSpPr>
            <a:xfrm>
              <a:off x="3048045" y="1522930"/>
              <a:ext cx="347872" cy="303904"/>
              <a:chOff x="3048045" y="1522930"/>
              <a:chExt cx="347872" cy="303904"/>
            </a:xfrm>
          </p:grpSpPr>
          <p:sp>
            <p:nvSpPr>
              <p:cNvPr id="13801" name="Google Shape;13801;p11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11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03" name="Google Shape;13803;p113"/>
          <p:cNvGrpSpPr/>
          <p:nvPr/>
        </p:nvGrpSpPr>
        <p:grpSpPr>
          <a:xfrm>
            <a:off x="1105264" y="3428122"/>
            <a:ext cx="313984" cy="358560"/>
            <a:chOff x="1133133" y="3351922"/>
            <a:chExt cx="313984" cy="358560"/>
          </a:xfrm>
        </p:grpSpPr>
        <p:sp>
          <p:nvSpPr>
            <p:cNvPr id="13804" name="Google Shape;13804;p11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11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11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11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11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11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11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11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11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11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11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11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11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11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11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11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20" name="Google Shape;13820;p113"/>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1" name="Google Shape;13821;p113"/>
          <p:cNvGrpSpPr/>
          <p:nvPr/>
        </p:nvGrpSpPr>
        <p:grpSpPr>
          <a:xfrm>
            <a:off x="2767184" y="3428794"/>
            <a:ext cx="288448" cy="357120"/>
            <a:chOff x="2795053" y="3352594"/>
            <a:chExt cx="288448" cy="357120"/>
          </a:xfrm>
        </p:grpSpPr>
        <p:sp>
          <p:nvSpPr>
            <p:cNvPr id="13822" name="Google Shape;13822;p11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11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11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11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11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11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11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11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11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113"/>
          <p:cNvGrpSpPr/>
          <p:nvPr/>
        </p:nvGrpSpPr>
        <p:grpSpPr>
          <a:xfrm>
            <a:off x="2208656" y="3429402"/>
            <a:ext cx="304832" cy="356512"/>
            <a:chOff x="2236525" y="3353202"/>
            <a:chExt cx="304832" cy="356512"/>
          </a:xfrm>
        </p:grpSpPr>
        <p:sp>
          <p:nvSpPr>
            <p:cNvPr id="13832" name="Google Shape;13832;p11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11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11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113"/>
          <p:cNvGrpSpPr/>
          <p:nvPr/>
        </p:nvGrpSpPr>
        <p:grpSpPr>
          <a:xfrm>
            <a:off x="3882768" y="3428890"/>
            <a:ext cx="256800" cy="357024"/>
            <a:chOff x="3910637" y="3352690"/>
            <a:chExt cx="256800" cy="357024"/>
          </a:xfrm>
        </p:grpSpPr>
        <p:sp>
          <p:nvSpPr>
            <p:cNvPr id="13836" name="Google Shape;13836;p11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11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11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9" name="Google Shape;13839;p113"/>
          <p:cNvGrpSpPr/>
          <p:nvPr/>
        </p:nvGrpSpPr>
        <p:grpSpPr>
          <a:xfrm>
            <a:off x="6028560" y="3428122"/>
            <a:ext cx="360064" cy="360096"/>
            <a:chOff x="6056429" y="3351922"/>
            <a:chExt cx="360064" cy="360096"/>
          </a:xfrm>
        </p:grpSpPr>
        <p:sp>
          <p:nvSpPr>
            <p:cNvPr id="13840" name="Google Shape;13840;p11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11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11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3" name="Google Shape;13843;p113"/>
          <p:cNvGrpSpPr/>
          <p:nvPr/>
        </p:nvGrpSpPr>
        <p:grpSpPr>
          <a:xfrm>
            <a:off x="6581008" y="3429274"/>
            <a:ext cx="357408" cy="357408"/>
            <a:chOff x="6608877" y="3353074"/>
            <a:chExt cx="357408" cy="357408"/>
          </a:xfrm>
        </p:grpSpPr>
        <p:sp>
          <p:nvSpPr>
            <p:cNvPr id="13844" name="Google Shape;13844;p11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11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11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11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11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11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11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1" name="Google Shape;13851;p113"/>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113"/>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3" name="Google Shape;13853;p113"/>
          <p:cNvGrpSpPr/>
          <p:nvPr/>
        </p:nvGrpSpPr>
        <p:grpSpPr>
          <a:xfrm>
            <a:off x="4931664" y="3446426"/>
            <a:ext cx="357408" cy="323488"/>
            <a:chOff x="4959533" y="3370226"/>
            <a:chExt cx="357408" cy="323488"/>
          </a:xfrm>
        </p:grpSpPr>
        <p:sp>
          <p:nvSpPr>
            <p:cNvPr id="13854" name="Google Shape;13854;p11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11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113"/>
          <p:cNvGrpSpPr/>
          <p:nvPr/>
        </p:nvGrpSpPr>
        <p:grpSpPr>
          <a:xfrm>
            <a:off x="7130768" y="3429274"/>
            <a:ext cx="357056" cy="357408"/>
            <a:chOff x="7158637" y="3353074"/>
            <a:chExt cx="357056" cy="357408"/>
          </a:xfrm>
        </p:grpSpPr>
        <p:sp>
          <p:nvSpPr>
            <p:cNvPr id="13857" name="Google Shape;13857;p11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11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11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11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1" name="Google Shape;13861;p113"/>
          <p:cNvGrpSpPr/>
          <p:nvPr/>
        </p:nvGrpSpPr>
        <p:grpSpPr>
          <a:xfrm>
            <a:off x="3288400" y="3428602"/>
            <a:ext cx="344832" cy="356544"/>
            <a:chOff x="3316269" y="3352402"/>
            <a:chExt cx="344832" cy="356544"/>
          </a:xfrm>
        </p:grpSpPr>
        <p:sp>
          <p:nvSpPr>
            <p:cNvPr id="13862" name="Google Shape;13862;p11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11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11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5" name="Google Shape;13865;p113"/>
          <p:cNvGrpSpPr/>
          <p:nvPr/>
        </p:nvGrpSpPr>
        <p:grpSpPr>
          <a:xfrm>
            <a:off x="5481040" y="3447706"/>
            <a:ext cx="358560" cy="319552"/>
            <a:chOff x="5508909" y="3371506"/>
            <a:chExt cx="358560" cy="319552"/>
          </a:xfrm>
        </p:grpSpPr>
        <p:sp>
          <p:nvSpPr>
            <p:cNvPr id="13866" name="Google Shape;13866;p11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11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11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11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11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11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11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11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11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11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6" name="Google Shape;13876;p11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880"/>
        <p:cNvGrpSpPr/>
        <p:nvPr/>
      </p:nvGrpSpPr>
      <p:grpSpPr>
        <a:xfrm>
          <a:off x="0" y="0"/>
          <a:ext cx="0" cy="0"/>
          <a:chOff x="0" y="0"/>
          <a:chExt cx="0" cy="0"/>
        </a:xfrm>
      </p:grpSpPr>
      <p:sp>
        <p:nvSpPr>
          <p:cNvPr id="13881" name="Google Shape;13881;p114"/>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2" name="Google Shape;13882;p114"/>
          <p:cNvGrpSpPr/>
          <p:nvPr/>
        </p:nvGrpSpPr>
        <p:grpSpPr>
          <a:xfrm>
            <a:off x="3026217" y="3893352"/>
            <a:ext cx="346056" cy="345674"/>
            <a:chOff x="3303268" y="3817349"/>
            <a:chExt cx="346056" cy="345674"/>
          </a:xfrm>
        </p:grpSpPr>
        <p:sp>
          <p:nvSpPr>
            <p:cNvPr id="13883" name="Google Shape;13883;p11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11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11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11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114"/>
          <p:cNvGrpSpPr/>
          <p:nvPr/>
        </p:nvGrpSpPr>
        <p:grpSpPr>
          <a:xfrm>
            <a:off x="3475306" y="3893352"/>
            <a:ext cx="346056" cy="345674"/>
            <a:chOff x="3752358" y="3817349"/>
            <a:chExt cx="346056" cy="345674"/>
          </a:xfrm>
        </p:grpSpPr>
        <p:sp>
          <p:nvSpPr>
            <p:cNvPr id="13888" name="Google Shape;13888;p11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11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11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11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2" name="Google Shape;13892;p114"/>
          <p:cNvGrpSpPr/>
          <p:nvPr/>
        </p:nvGrpSpPr>
        <p:grpSpPr>
          <a:xfrm>
            <a:off x="4822956" y="3893352"/>
            <a:ext cx="346024" cy="345674"/>
            <a:chOff x="5100008" y="3817349"/>
            <a:chExt cx="346024" cy="345674"/>
          </a:xfrm>
        </p:grpSpPr>
        <p:sp>
          <p:nvSpPr>
            <p:cNvPr id="13893" name="Google Shape;13893;p11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11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11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114"/>
          <p:cNvGrpSpPr/>
          <p:nvPr/>
        </p:nvGrpSpPr>
        <p:grpSpPr>
          <a:xfrm>
            <a:off x="5721867" y="3893352"/>
            <a:ext cx="345674" cy="345674"/>
            <a:chOff x="5998919" y="3817349"/>
            <a:chExt cx="345674" cy="345674"/>
          </a:xfrm>
        </p:grpSpPr>
        <p:sp>
          <p:nvSpPr>
            <p:cNvPr id="13897" name="Google Shape;13897;p11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11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11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0" name="Google Shape;13900;p114"/>
          <p:cNvGrpSpPr/>
          <p:nvPr/>
        </p:nvGrpSpPr>
        <p:grpSpPr>
          <a:xfrm>
            <a:off x="3924396" y="3893352"/>
            <a:ext cx="346024" cy="345674"/>
            <a:chOff x="4201447" y="3817349"/>
            <a:chExt cx="346024" cy="345674"/>
          </a:xfrm>
        </p:grpSpPr>
        <p:sp>
          <p:nvSpPr>
            <p:cNvPr id="13901" name="Google Shape;13901;p11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11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114"/>
          <p:cNvGrpSpPr/>
          <p:nvPr/>
        </p:nvGrpSpPr>
        <p:grpSpPr>
          <a:xfrm>
            <a:off x="4373867" y="3893352"/>
            <a:ext cx="346024" cy="345674"/>
            <a:chOff x="4650919" y="3817349"/>
            <a:chExt cx="346024" cy="345674"/>
          </a:xfrm>
        </p:grpSpPr>
        <p:sp>
          <p:nvSpPr>
            <p:cNvPr id="13904" name="Google Shape;13904;p11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11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11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114"/>
          <p:cNvGrpSpPr/>
          <p:nvPr/>
        </p:nvGrpSpPr>
        <p:grpSpPr>
          <a:xfrm>
            <a:off x="5272810" y="3893352"/>
            <a:ext cx="345642" cy="345674"/>
            <a:chOff x="5549861" y="3817349"/>
            <a:chExt cx="345642" cy="345674"/>
          </a:xfrm>
        </p:grpSpPr>
        <p:sp>
          <p:nvSpPr>
            <p:cNvPr id="13908" name="Google Shape;13908;p11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11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11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114"/>
          <p:cNvGrpSpPr/>
          <p:nvPr/>
        </p:nvGrpSpPr>
        <p:grpSpPr>
          <a:xfrm>
            <a:off x="1281335" y="3474029"/>
            <a:ext cx="367255" cy="269855"/>
            <a:chOff x="1306445" y="3397829"/>
            <a:chExt cx="367255" cy="269855"/>
          </a:xfrm>
        </p:grpSpPr>
        <p:sp>
          <p:nvSpPr>
            <p:cNvPr id="13912" name="Google Shape;13912;p11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11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11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11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11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11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114"/>
          <p:cNvGrpSpPr/>
          <p:nvPr/>
        </p:nvGrpSpPr>
        <p:grpSpPr>
          <a:xfrm>
            <a:off x="1756207" y="3467600"/>
            <a:ext cx="367255" cy="282364"/>
            <a:chOff x="1781317" y="3391400"/>
            <a:chExt cx="367255" cy="282364"/>
          </a:xfrm>
        </p:grpSpPr>
        <p:sp>
          <p:nvSpPr>
            <p:cNvPr id="13919" name="Google Shape;13919;p11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11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11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11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11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11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114"/>
          <p:cNvGrpSpPr/>
          <p:nvPr/>
        </p:nvGrpSpPr>
        <p:grpSpPr>
          <a:xfrm>
            <a:off x="3653720" y="3447133"/>
            <a:ext cx="369164" cy="323297"/>
            <a:chOff x="3678830" y="3370933"/>
            <a:chExt cx="369164" cy="323297"/>
          </a:xfrm>
        </p:grpSpPr>
        <p:sp>
          <p:nvSpPr>
            <p:cNvPr id="13926" name="Google Shape;13926;p11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11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11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11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11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11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11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11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11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11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11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7" name="Google Shape;13937;p114"/>
          <p:cNvGrpSpPr/>
          <p:nvPr/>
        </p:nvGrpSpPr>
        <p:grpSpPr>
          <a:xfrm>
            <a:off x="834155" y="3424375"/>
            <a:ext cx="312316" cy="368400"/>
            <a:chOff x="859265" y="3348175"/>
            <a:chExt cx="312316" cy="368400"/>
          </a:xfrm>
        </p:grpSpPr>
        <p:sp>
          <p:nvSpPr>
            <p:cNvPr id="13938" name="Google Shape;13938;p11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11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11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11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11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3" name="Google Shape;13943;p114"/>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4" name="Google Shape;13944;p114"/>
          <p:cNvGrpSpPr/>
          <p:nvPr/>
        </p:nvGrpSpPr>
        <p:grpSpPr>
          <a:xfrm>
            <a:off x="2741264" y="3437213"/>
            <a:ext cx="330110" cy="308908"/>
            <a:chOff x="2766264" y="3394042"/>
            <a:chExt cx="294873" cy="275934"/>
          </a:xfrm>
        </p:grpSpPr>
        <p:sp>
          <p:nvSpPr>
            <p:cNvPr id="13945" name="Google Shape;13945;p11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11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11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11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114"/>
          <p:cNvGrpSpPr/>
          <p:nvPr/>
        </p:nvGrpSpPr>
        <p:grpSpPr>
          <a:xfrm>
            <a:off x="3189862" y="3435388"/>
            <a:ext cx="346406" cy="347552"/>
            <a:chOff x="3214972" y="3359188"/>
            <a:chExt cx="346406" cy="347552"/>
          </a:xfrm>
        </p:grpSpPr>
        <p:sp>
          <p:nvSpPr>
            <p:cNvPr id="13950" name="Google Shape;13950;p11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11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11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11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11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11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11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11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11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11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11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11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11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11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114"/>
          <p:cNvGrpSpPr/>
          <p:nvPr/>
        </p:nvGrpSpPr>
        <p:grpSpPr>
          <a:xfrm>
            <a:off x="4604196" y="3485393"/>
            <a:ext cx="367255" cy="244486"/>
            <a:chOff x="4629306" y="3409193"/>
            <a:chExt cx="367255" cy="244486"/>
          </a:xfrm>
        </p:grpSpPr>
        <p:sp>
          <p:nvSpPr>
            <p:cNvPr id="13965" name="Google Shape;13965;p11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11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11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11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11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11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11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11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11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11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114"/>
          <p:cNvGrpSpPr/>
          <p:nvPr/>
        </p:nvGrpSpPr>
        <p:grpSpPr>
          <a:xfrm>
            <a:off x="4168380" y="3426284"/>
            <a:ext cx="289939" cy="334661"/>
            <a:chOff x="4193490" y="3350084"/>
            <a:chExt cx="289939" cy="334661"/>
          </a:xfrm>
        </p:grpSpPr>
        <p:sp>
          <p:nvSpPr>
            <p:cNvPr id="13976" name="Google Shape;13976;p11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11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11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11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11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11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11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11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11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11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6" name="Google Shape;13986;p114"/>
          <p:cNvGrpSpPr/>
          <p:nvPr/>
        </p:nvGrpSpPr>
        <p:grpSpPr>
          <a:xfrm>
            <a:off x="6508171" y="3427430"/>
            <a:ext cx="357037" cy="357005"/>
            <a:chOff x="6533281" y="3351230"/>
            <a:chExt cx="357037" cy="357005"/>
          </a:xfrm>
        </p:grpSpPr>
        <p:sp>
          <p:nvSpPr>
            <p:cNvPr id="13987" name="Google Shape;13987;p11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11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11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0" name="Google Shape;13990;p114"/>
          <p:cNvGrpSpPr/>
          <p:nvPr/>
        </p:nvGrpSpPr>
        <p:grpSpPr>
          <a:xfrm>
            <a:off x="6033331" y="3427430"/>
            <a:ext cx="357387" cy="357005"/>
            <a:chOff x="6058441" y="3351230"/>
            <a:chExt cx="357387" cy="357005"/>
          </a:xfrm>
        </p:grpSpPr>
        <p:sp>
          <p:nvSpPr>
            <p:cNvPr id="13991" name="Google Shape;13991;p11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11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114"/>
          <p:cNvGrpSpPr/>
          <p:nvPr/>
        </p:nvGrpSpPr>
        <p:grpSpPr>
          <a:xfrm>
            <a:off x="7932373" y="3427048"/>
            <a:ext cx="357387" cy="357387"/>
            <a:chOff x="7957483" y="3350848"/>
            <a:chExt cx="357387" cy="357387"/>
          </a:xfrm>
        </p:grpSpPr>
        <p:sp>
          <p:nvSpPr>
            <p:cNvPr id="13994" name="Google Shape;13994;p11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11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11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7" name="Google Shape;13997;p114"/>
          <p:cNvGrpSpPr/>
          <p:nvPr/>
        </p:nvGrpSpPr>
        <p:grpSpPr>
          <a:xfrm>
            <a:off x="6982661" y="3427430"/>
            <a:ext cx="357387" cy="357005"/>
            <a:chOff x="7007771" y="3351230"/>
            <a:chExt cx="357387" cy="357005"/>
          </a:xfrm>
        </p:grpSpPr>
        <p:sp>
          <p:nvSpPr>
            <p:cNvPr id="13998" name="Google Shape;13998;p11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11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11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11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11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114"/>
          <p:cNvGrpSpPr/>
          <p:nvPr/>
        </p:nvGrpSpPr>
        <p:grpSpPr>
          <a:xfrm>
            <a:off x="5083620" y="3427430"/>
            <a:ext cx="357005" cy="357005"/>
            <a:chOff x="5108729" y="3351230"/>
            <a:chExt cx="357005" cy="357005"/>
          </a:xfrm>
        </p:grpSpPr>
        <p:sp>
          <p:nvSpPr>
            <p:cNvPr id="14004" name="Google Shape;14004;p11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11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6" name="Google Shape;14006;p114"/>
          <p:cNvGrpSpPr/>
          <p:nvPr/>
        </p:nvGrpSpPr>
        <p:grpSpPr>
          <a:xfrm>
            <a:off x="5558459" y="3427430"/>
            <a:ext cx="357419" cy="357005"/>
            <a:chOff x="5583569" y="3351230"/>
            <a:chExt cx="357419" cy="357005"/>
          </a:xfrm>
        </p:grpSpPr>
        <p:sp>
          <p:nvSpPr>
            <p:cNvPr id="14007" name="Google Shape;14007;p11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11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9" name="Google Shape;14009;p114"/>
          <p:cNvGrpSpPr/>
          <p:nvPr/>
        </p:nvGrpSpPr>
        <p:grpSpPr>
          <a:xfrm>
            <a:off x="7457119" y="3427430"/>
            <a:ext cx="357419" cy="357005"/>
            <a:chOff x="7482229" y="3351230"/>
            <a:chExt cx="357419" cy="357005"/>
          </a:xfrm>
        </p:grpSpPr>
        <p:sp>
          <p:nvSpPr>
            <p:cNvPr id="14010" name="Google Shape;14010;p11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11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11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11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11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5" name="Google Shape;14015;p114"/>
          <p:cNvGrpSpPr/>
          <p:nvPr/>
        </p:nvGrpSpPr>
        <p:grpSpPr>
          <a:xfrm>
            <a:off x="3739375" y="2966882"/>
            <a:ext cx="222874" cy="345737"/>
            <a:chOff x="3764485" y="2890682"/>
            <a:chExt cx="222874" cy="345737"/>
          </a:xfrm>
        </p:grpSpPr>
        <p:sp>
          <p:nvSpPr>
            <p:cNvPr id="14016" name="Google Shape;14016;p11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11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11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9" name="Google Shape;14019;p114"/>
          <p:cNvGrpSpPr/>
          <p:nvPr/>
        </p:nvGrpSpPr>
        <p:grpSpPr>
          <a:xfrm>
            <a:off x="2213507" y="2984331"/>
            <a:ext cx="422596" cy="310382"/>
            <a:chOff x="2278533" y="2937377"/>
            <a:chExt cx="346788" cy="254704"/>
          </a:xfrm>
        </p:grpSpPr>
        <p:sp>
          <p:nvSpPr>
            <p:cNvPr id="14020" name="Google Shape;14020;p11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11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2" name="Google Shape;14022;p114"/>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3" name="Google Shape;14023;p114"/>
          <p:cNvGrpSpPr/>
          <p:nvPr/>
        </p:nvGrpSpPr>
        <p:grpSpPr>
          <a:xfrm>
            <a:off x="1811527" y="2967710"/>
            <a:ext cx="286152" cy="346438"/>
            <a:chOff x="1836637" y="2891510"/>
            <a:chExt cx="286152" cy="346438"/>
          </a:xfrm>
        </p:grpSpPr>
        <p:sp>
          <p:nvSpPr>
            <p:cNvPr id="14024" name="Google Shape;14024;p11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11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11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114"/>
          <p:cNvGrpSpPr/>
          <p:nvPr/>
        </p:nvGrpSpPr>
        <p:grpSpPr>
          <a:xfrm>
            <a:off x="5560751" y="2982129"/>
            <a:ext cx="379764" cy="337684"/>
            <a:chOff x="5585861" y="2905929"/>
            <a:chExt cx="379764" cy="337684"/>
          </a:xfrm>
        </p:grpSpPr>
        <p:sp>
          <p:nvSpPr>
            <p:cNvPr id="14028" name="Google Shape;14028;p11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11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11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11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2" name="Google Shape;14032;p114"/>
          <p:cNvGrpSpPr/>
          <p:nvPr/>
        </p:nvGrpSpPr>
        <p:grpSpPr>
          <a:xfrm>
            <a:off x="1302566" y="2986680"/>
            <a:ext cx="347934" cy="310024"/>
            <a:chOff x="1327676" y="2910480"/>
            <a:chExt cx="347934" cy="310024"/>
          </a:xfrm>
        </p:grpSpPr>
        <p:sp>
          <p:nvSpPr>
            <p:cNvPr id="14033" name="Google Shape;14033;p11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11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11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11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11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8" name="Google Shape;14038;p114"/>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9" name="Google Shape;14039;p114"/>
          <p:cNvGrpSpPr/>
          <p:nvPr/>
        </p:nvGrpSpPr>
        <p:grpSpPr>
          <a:xfrm>
            <a:off x="2728291" y="2945764"/>
            <a:ext cx="382828" cy="358601"/>
            <a:chOff x="2753373" y="2902523"/>
            <a:chExt cx="347552" cy="325557"/>
          </a:xfrm>
        </p:grpSpPr>
        <p:sp>
          <p:nvSpPr>
            <p:cNvPr id="14040" name="Google Shape;14040;p11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11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11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11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11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11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6" name="Google Shape;14046;p114"/>
          <p:cNvGrpSpPr/>
          <p:nvPr/>
        </p:nvGrpSpPr>
        <p:grpSpPr>
          <a:xfrm>
            <a:off x="823906" y="2979455"/>
            <a:ext cx="356655" cy="335425"/>
            <a:chOff x="849016" y="2903255"/>
            <a:chExt cx="356655" cy="335425"/>
          </a:xfrm>
        </p:grpSpPr>
        <p:sp>
          <p:nvSpPr>
            <p:cNvPr id="14047" name="Google Shape;14047;p11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11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11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11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11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11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11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11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11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11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11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8" name="Google Shape;14058;p114"/>
          <p:cNvGrpSpPr/>
          <p:nvPr/>
        </p:nvGrpSpPr>
        <p:grpSpPr>
          <a:xfrm>
            <a:off x="4185823" y="3002977"/>
            <a:ext cx="280072" cy="275520"/>
            <a:chOff x="4210933" y="2926777"/>
            <a:chExt cx="280072" cy="275520"/>
          </a:xfrm>
        </p:grpSpPr>
        <p:sp>
          <p:nvSpPr>
            <p:cNvPr id="14059" name="Google Shape;14059;p11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11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11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11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11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11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11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11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11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11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11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11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11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114"/>
          <p:cNvGrpSpPr/>
          <p:nvPr/>
        </p:nvGrpSpPr>
        <p:grpSpPr>
          <a:xfrm>
            <a:off x="4642106" y="2991582"/>
            <a:ext cx="320273" cy="318395"/>
            <a:chOff x="4667216" y="2915382"/>
            <a:chExt cx="320273" cy="318395"/>
          </a:xfrm>
        </p:grpSpPr>
        <p:sp>
          <p:nvSpPr>
            <p:cNvPr id="14073" name="Google Shape;14073;p11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11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11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11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7" name="Google Shape;14077;p114"/>
          <p:cNvGrpSpPr/>
          <p:nvPr/>
        </p:nvGrpSpPr>
        <p:grpSpPr>
          <a:xfrm>
            <a:off x="5145370" y="3010839"/>
            <a:ext cx="261929" cy="280550"/>
            <a:chOff x="5170480" y="2934639"/>
            <a:chExt cx="261929" cy="280550"/>
          </a:xfrm>
        </p:grpSpPr>
        <p:sp>
          <p:nvSpPr>
            <p:cNvPr id="14078" name="Google Shape;14078;p11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11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11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11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11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11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11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5" name="Google Shape;14085;p114"/>
          <p:cNvGrpSpPr/>
          <p:nvPr/>
        </p:nvGrpSpPr>
        <p:grpSpPr>
          <a:xfrm>
            <a:off x="6044313" y="2968091"/>
            <a:ext cx="362321" cy="364231"/>
            <a:chOff x="6069423" y="2891892"/>
            <a:chExt cx="362321" cy="364231"/>
          </a:xfrm>
        </p:grpSpPr>
        <p:sp>
          <p:nvSpPr>
            <p:cNvPr id="14086" name="Google Shape;14086;p11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11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11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11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11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11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2" name="Google Shape;14092;p114"/>
          <p:cNvGrpSpPr/>
          <p:nvPr/>
        </p:nvGrpSpPr>
        <p:grpSpPr>
          <a:xfrm>
            <a:off x="6546845" y="2995370"/>
            <a:ext cx="308878" cy="311170"/>
            <a:chOff x="6571955" y="2919170"/>
            <a:chExt cx="308878" cy="311170"/>
          </a:xfrm>
        </p:grpSpPr>
        <p:sp>
          <p:nvSpPr>
            <p:cNvPr id="14093" name="Google Shape;14093;p11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11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11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11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11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11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11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11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11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11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114"/>
          <p:cNvGrpSpPr/>
          <p:nvPr/>
        </p:nvGrpSpPr>
        <p:grpSpPr>
          <a:xfrm>
            <a:off x="7474944" y="3010935"/>
            <a:ext cx="350576" cy="280454"/>
            <a:chOff x="7500054" y="2934735"/>
            <a:chExt cx="350576" cy="280454"/>
          </a:xfrm>
        </p:grpSpPr>
        <p:sp>
          <p:nvSpPr>
            <p:cNvPr id="14104" name="Google Shape;14104;p11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11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11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11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11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11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11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11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2" name="Google Shape;14112;p114"/>
          <p:cNvGrpSpPr/>
          <p:nvPr/>
        </p:nvGrpSpPr>
        <p:grpSpPr>
          <a:xfrm>
            <a:off x="6987570" y="2950862"/>
            <a:ext cx="332012" cy="355454"/>
            <a:chOff x="7055134" y="2919170"/>
            <a:chExt cx="290321" cy="310820"/>
          </a:xfrm>
        </p:grpSpPr>
        <p:sp>
          <p:nvSpPr>
            <p:cNvPr id="14113" name="Google Shape;14113;p11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11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11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11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11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11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11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11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11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11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11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11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11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11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7" name="Google Shape;14127;p114"/>
          <p:cNvGrpSpPr/>
          <p:nvPr/>
        </p:nvGrpSpPr>
        <p:grpSpPr>
          <a:xfrm>
            <a:off x="7960033" y="2976813"/>
            <a:ext cx="330109" cy="347552"/>
            <a:chOff x="7985143" y="2900613"/>
            <a:chExt cx="330109" cy="347552"/>
          </a:xfrm>
        </p:grpSpPr>
        <p:sp>
          <p:nvSpPr>
            <p:cNvPr id="14128" name="Google Shape;14128;p11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11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11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11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11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11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11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11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6" name="Google Shape;14136;p114"/>
          <p:cNvGrpSpPr/>
          <p:nvPr/>
        </p:nvGrpSpPr>
        <p:grpSpPr>
          <a:xfrm>
            <a:off x="7965731" y="2511426"/>
            <a:ext cx="354363" cy="353631"/>
            <a:chOff x="7990840" y="2435226"/>
            <a:chExt cx="354363" cy="353631"/>
          </a:xfrm>
        </p:grpSpPr>
        <p:sp>
          <p:nvSpPr>
            <p:cNvPr id="14137" name="Google Shape;14137;p11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11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11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0" name="Google Shape;14140;p114"/>
          <p:cNvGrpSpPr/>
          <p:nvPr/>
        </p:nvGrpSpPr>
        <p:grpSpPr>
          <a:xfrm>
            <a:off x="1792207" y="2556530"/>
            <a:ext cx="350958" cy="263043"/>
            <a:chOff x="1817317" y="2480330"/>
            <a:chExt cx="350958" cy="263043"/>
          </a:xfrm>
        </p:grpSpPr>
        <p:sp>
          <p:nvSpPr>
            <p:cNvPr id="14141" name="Google Shape;14141;p11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11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11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11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11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114"/>
          <p:cNvGrpSpPr/>
          <p:nvPr/>
        </p:nvGrpSpPr>
        <p:grpSpPr>
          <a:xfrm>
            <a:off x="1316617" y="2559549"/>
            <a:ext cx="419913" cy="308109"/>
            <a:chOff x="1341727" y="2483349"/>
            <a:chExt cx="419913" cy="308109"/>
          </a:xfrm>
        </p:grpSpPr>
        <p:sp>
          <p:nvSpPr>
            <p:cNvPr id="14147" name="Google Shape;14147;p11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11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11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0" name="Google Shape;14150;p114"/>
          <p:cNvGrpSpPr/>
          <p:nvPr/>
        </p:nvGrpSpPr>
        <p:grpSpPr>
          <a:xfrm>
            <a:off x="829222" y="2523936"/>
            <a:ext cx="376358" cy="330109"/>
            <a:chOff x="854332" y="2447736"/>
            <a:chExt cx="376358" cy="330109"/>
          </a:xfrm>
        </p:grpSpPr>
        <p:sp>
          <p:nvSpPr>
            <p:cNvPr id="14151" name="Google Shape;14151;p11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11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11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11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11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11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11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11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114"/>
          <p:cNvGrpSpPr/>
          <p:nvPr/>
        </p:nvGrpSpPr>
        <p:grpSpPr>
          <a:xfrm>
            <a:off x="4181653" y="2527151"/>
            <a:ext cx="322151" cy="322374"/>
            <a:chOff x="4206763" y="2450951"/>
            <a:chExt cx="322151" cy="322374"/>
          </a:xfrm>
        </p:grpSpPr>
        <p:sp>
          <p:nvSpPr>
            <p:cNvPr id="14160" name="Google Shape;14160;p11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11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2" name="Google Shape;14162;p114"/>
          <p:cNvGrpSpPr/>
          <p:nvPr/>
        </p:nvGrpSpPr>
        <p:grpSpPr>
          <a:xfrm>
            <a:off x="7491236" y="2526259"/>
            <a:ext cx="327976" cy="324316"/>
            <a:chOff x="7528096" y="2450059"/>
            <a:chExt cx="327976" cy="324316"/>
          </a:xfrm>
        </p:grpSpPr>
        <p:sp>
          <p:nvSpPr>
            <p:cNvPr id="14163" name="Google Shape;14163;p11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11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11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11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11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8" name="Google Shape;14168;p114"/>
          <p:cNvGrpSpPr/>
          <p:nvPr/>
        </p:nvGrpSpPr>
        <p:grpSpPr>
          <a:xfrm>
            <a:off x="7052019" y="2588742"/>
            <a:ext cx="282364" cy="198619"/>
            <a:chOff x="7077129" y="2512542"/>
            <a:chExt cx="282364" cy="198619"/>
          </a:xfrm>
        </p:grpSpPr>
        <p:sp>
          <p:nvSpPr>
            <p:cNvPr id="14169" name="Google Shape;14169;p11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11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11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11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11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11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5" name="Google Shape;14175;p114"/>
          <p:cNvGrpSpPr/>
          <p:nvPr/>
        </p:nvGrpSpPr>
        <p:grpSpPr>
          <a:xfrm>
            <a:off x="3700351" y="2520912"/>
            <a:ext cx="334279" cy="334661"/>
            <a:chOff x="3725461" y="2444712"/>
            <a:chExt cx="334279" cy="334661"/>
          </a:xfrm>
        </p:grpSpPr>
        <p:sp>
          <p:nvSpPr>
            <p:cNvPr id="14176" name="Google Shape;14176;p11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11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11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11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11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11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11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3" name="Google Shape;14183;p114"/>
          <p:cNvGrpSpPr/>
          <p:nvPr/>
        </p:nvGrpSpPr>
        <p:grpSpPr>
          <a:xfrm>
            <a:off x="6552128" y="2533421"/>
            <a:ext cx="332019" cy="310788"/>
            <a:chOff x="6577238" y="2457221"/>
            <a:chExt cx="332019" cy="310788"/>
          </a:xfrm>
        </p:grpSpPr>
        <p:sp>
          <p:nvSpPr>
            <p:cNvPr id="14184" name="Google Shape;14184;p11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11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11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11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11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11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0" name="Google Shape;14190;p114"/>
          <p:cNvGrpSpPr/>
          <p:nvPr/>
        </p:nvGrpSpPr>
        <p:grpSpPr>
          <a:xfrm>
            <a:off x="2793451" y="2515978"/>
            <a:ext cx="247892" cy="346024"/>
            <a:chOff x="2818561" y="2439778"/>
            <a:chExt cx="247892" cy="346024"/>
          </a:xfrm>
        </p:grpSpPr>
        <p:sp>
          <p:nvSpPr>
            <p:cNvPr id="14191" name="Google Shape;14191;p11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11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11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11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11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11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11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11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11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11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11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11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3" name="Google Shape;14203;p114"/>
          <p:cNvGrpSpPr/>
          <p:nvPr/>
        </p:nvGrpSpPr>
        <p:grpSpPr>
          <a:xfrm>
            <a:off x="3182668" y="2550832"/>
            <a:ext cx="419933" cy="275170"/>
            <a:chOff x="3207778" y="2474632"/>
            <a:chExt cx="419933" cy="275170"/>
          </a:xfrm>
        </p:grpSpPr>
        <p:sp>
          <p:nvSpPr>
            <p:cNvPr id="14204" name="Google Shape;14204;p11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11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11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11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11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11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11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11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11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11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11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11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11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11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8" name="Google Shape;14218;p114"/>
          <p:cNvGrpSpPr/>
          <p:nvPr/>
        </p:nvGrpSpPr>
        <p:grpSpPr>
          <a:xfrm>
            <a:off x="6074265" y="2532275"/>
            <a:ext cx="337684" cy="314194"/>
            <a:chOff x="6099375" y="2456075"/>
            <a:chExt cx="337684" cy="314194"/>
          </a:xfrm>
        </p:grpSpPr>
        <p:sp>
          <p:nvSpPr>
            <p:cNvPr id="14219" name="Google Shape;14219;p11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11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114"/>
          <p:cNvGrpSpPr/>
          <p:nvPr/>
        </p:nvGrpSpPr>
        <p:grpSpPr>
          <a:xfrm>
            <a:off x="2287513" y="2544784"/>
            <a:ext cx="312698" cy="286534"/>
            <a:chOff x="2312623" y="2468584"/>
            <a:chExt cx="312698" cy="286534"/>
          </a:xfrm>
        </p:grpSpPr>
        <p:sp>
          <p:nvSpPr>
            <p:cNvPr id="14222" name="Google Shape;14222;p11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11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11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5" name="Google Shape;14225;p114"/>
          <p:cNvGrpSpPr/>
          <p:nvPr/>
        </p:nvGrpSpPr>
        <p:grpSpPr>
          <a:xfrm>
            <a:off x="5593695" y="2517124"/>
            <a:ext cx="345292" cy="342618"/>
            <a:chOff x="5618805" y="2440924"/>
            <a:chExt cx="345292" cy="342618"/>
          </a:xfrm>
        </p:grpSpPr>
        <p:sp>
          <p:nvSpPr>
            <p:cNvPr id="14226" name="Google Shape;14226;p11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11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11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11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11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114"/>
          <p:cNvGrpSpPr/>
          <p:nvPr/>
        </p:nvGrpSpPr>
        <p:grpSpPr>
          <a:xfrm>
            <a:off x="4628069" y="2522790"/>
            <a:ext cx="377886" cy="331255"/>
            <a:chOff x="4653179" y="2446590"/>
            <a:chExt cx="377886" cy="331255"/>
          </a:xfrm>
        </p:grpSpPr>
        <p:sp>
          <p:nvSpPr>
            <p:cNvPr id="14232" name="Google Shape;14232;p11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11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11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11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6" name="Google Shape;14236;p114"/>
          <p:cNvGrpSpPr/>
          <p:nvPr/>
        </p:nvGrpSpPr>
        <p:grpSpPr>
          <a:xfrm>
            <a:off x="5159407" y="2535681"/>
            <a:ext cx="252062" cy="305122"/>
            <a:chOff x="5184517" y="2459481"/>
            <a:chExt cx="252062" cy="305122"/>
          </a:xfrm>
        </p:grpSpPr>
        <p:sp>
          <p:nvSpPr>
            <p:cNvPr id="14237" name="Google Shape;14237;p11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11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11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11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11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11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3" name="Google Shape;14243;p114"/>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4" name="Google Shape;14244;p114"/>
          <p:cNvGrpSpPr/>
          <p:nvPr/>
        </p:nvGrpSpPr>
        <p:grpSpPr>
          <a:xfrm>
            <a:off x="6130349" y="2045308"/>
            <a:ext cx="249770" cy="363849"/>
            <a:chOff x="6155459" y="1969108"/>
            <a:chExt cx="249770" cy="363849"/>
          </a:xfrm>
        </p:grpSpPr>
        <p:sp>
          <p:nvSpPr>
            <p:cNvPr id="14245" name="Google Shape;14245;p11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11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11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11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11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11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11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11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11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114"/>
          <p:cNvGrpSpPr/>
          <p:nvPr/>
        </p:nvGrpSpPr>
        <p:grpSpPr>
          <a:xfrm>
            <a:off x="2254919" y="2046804"/>
            <a:ext cx="353631" cy="354395"/>
            <a:chOff x="2280029" y="1970604"/>
            <a:chExt cx="353631" cy="354395"/>
          </a:xfrm>
        </p:grpSpPr>
        <p:sp>
          <p:nvSpPr>
            <p:cNvPr id="14255" name="Google Shape;14255;p11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11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11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11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9" name="Google Shape;14259;p114"/>
          <p:cNvGrpSpPr/>
          <p:nvPr/>
        </p:nvGrpSpPr>
        <p:grpSpPr>
          <a:xfrm>
            <a:off x="8039990" y="2076374"/>
            <a:ext cx="255086" cy="301685"/>
            <a:chOff x="8065100" y="2000174"/>
            <a:chExt cx="255086" cy="301685"/>
          </a:xfrm>
        </p:grpSpPr>
        <p:sp>
          <p:nvSpPr>
            <p:cNvPr id="14260" name="Google Shape;14260;p11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11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11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11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114"/>
          <p:cNvGrpSpPr/>
          <p:nvPr/>
        </p:nvGrpSpPr>
        <p:grpSpPr>
          <a:xfrm>
            <a:off x="6608595" y="2045308"/>
            <a:ext cx="249420" cy="363849"/>
            <a:chOff x="6633705" y="1969108"/>
            <a:chExt cx="249420" cy="363849"/>
          </a:xfrm>
        </p:grpSpPr>
        <p:sp>
          <p:nvSpPr>
            <p:cNvPr id="14265" name="Google Shape;14265;p11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11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11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11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11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11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11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11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3" name="Google Shape;14273;p114"/>
          <p:cNvGrpSpPr/>
          <p:nvPr/>
        </p:nvGrpSpPr>
        <p:grpSpPr>
          <a:xfrm>
            <a:off x="5185921" y="2045308"/>
            <a:ext cx="226661" cy="363467"/>
            <a:chOff x="5211031" y="1969108"/>
            <a:chExt cx="226661" cy="363467"/>
          </a:xfrm>
        </p:grpSpPr>
        <p:sp>
          <p:nvSpPr>
            <p:cNvPr id="14274" name="Google Shape;14274;p11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11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6" name="Google Shape;14276;p114"/>
          <p:cNvGrpSpPr/>
          <p:nvPr/>
        </p:nvGrpSpPr>
        <p:grpSpPr>
          <a:xfrm>
            <a:off x="3687842" y="2046804"/>
            <a:ext cx="354363" cy="354395"/>
            <a:chOff x="3712952" y="1970604"/>
            <a:chExt cx="354363" cy="354395"/>
          </a:xfrm>
        </p:grpSpPr>
        <p:sp>
          <p:nvSpPr>
            <p:cNvPr id="14277" name="Google Shape;14277;p11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11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11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11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11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11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11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11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11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6" name="Google Shape;14286;p114"/>
          <p:cNvGrpSpPr/>
          <p:nvPr/>
        </p:nvGrpSpPr>
        <p:grpSpPr>
          <a:xfrm>
            <a:off x="3210329" y="2046804"/>
            <a:ext cx="354363" cy="354745"/>
            <a:chOff x="3235438" y="1970604"/>
            <a:chExt cx="354363" cy="354745"/>
          </a:xfrm>
        </p:grpSpPr>
        <p:sp>
          <p:nvSpPr>
            <p:cNvPr id="14287" name="Google Shape;14287;p11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11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11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11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11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11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11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11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11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11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11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11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11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0" name="Google Shape;14300;p114"/>
          <p:cNvGrpSpPr/>
          <p:nvPr/>
        </p:nvGrpSpPr>
        <p:grpSpPr>
          <a:xfrm>
            <a:off x="1304475" y="2066125"/>
            <a:ext cx="341472" cy="335074"/>
            <a:chOff x="1329585" y="1989925"/>
            <a:chExt cx="341472" cy="335074"/>
          </a:xfrm>
        </p:grpSpPr>
        <p:sp>
          <p:nvSpPr>
            <p:cNvPr id="14301" name="Google Shape;14301;p11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11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11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4" name="Google Shape;14304;p114"/>
          <p:cNvGrpSpPr/>
          <p:nvPr/>
        </p:nvGrpSpPr>
        <p:grpSpPr>
          <a:xfrm>
            <a:off x="5566761" y="2066106"/>
            <a:ext cx="416649" cy="325597"/>
            <a:chOff x="5626763" y="2013829"/>
            <a:chExt cx="351722" cy="274788"/>
          </a:xfrm>
        </p:grpSpPr>
        <p:sp>
          <p:nvSpPr>
            <p:cNvPr id="14305" name="Google Shape;14305;p11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11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11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11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11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11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11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11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11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11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5" name="Google Shape;14315;p114"/>
          <p:cNvGrpSpPr/>
          <p:nvPr/>
        </p:nvGrpSpPr>
        <p:grpSpPr>
          <a:xfrm>
            <a:off x="7551495" y="2060077"/>
            <a:ext cx="276698" cy="333133"/>
            <a:chOff x="7576605" y="1983877"/>
            <a:chExt cx="276698" cy="333133"/>
          </a:xfrm>
        </p:grpSpPr>
        <p:sp>
          <p:nvSpPr>
            <p:cNvPr id="14316" name="Google Shape;14316;p11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11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114"/>
          <p:cNvGrpSpPr/>
          <p:nvPr/>
        </p:nvGrpSpPr>
        <p:grpSpPr>
          <a:xfrm>
            <a:off x="828458" y="2051738"/>
            <a:ext cx="337334" cy="353599"/>
            <a:chOff x="853568" y="1975538"/>
            <a:chExt cx="337334" cy="353599"/>
          </a:xfrm>
        </p:grpSpPr>
        <p:sp>
          <p:nvSpPr>
            <p:cNvPr id="14319" name="Google Shape;14319;p11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11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11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11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3" name="Google Shape;14323;p114"/>
          <p:cNvGrpSpPr/>
          <p:nvPr/>
        </p:nvGrpSpPr>
        <p:grpSpPr>
          <a:xfrm>
            <a:off x="2733192" y="2085828"/>
            <a:ext cx="327085" cy="277080"/>
            <a:chOff x="2770052" y="2009628"/>
            <a:chExt cx="327085" cy="277080"/>
          </a:xfrm>
        </p:grpSpPr>
        <p:sp>
          <p:nvSpPr>
            <p:cNvPr id="14324" name="Google Shape;14324;p11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11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6" name="Google Shape;14326;p114"/>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7" name="Google Shape;14327;p114"/>
          <p:cNvGrpSpPr/>
          <p:nvPr/>
        </p:nvGrpSpPr>
        <p:grpSpPr>
          <a:xfrm>
            <a:off x="4170289" y="2046804"/>
            <a:ext cx="344878" cy="343573"/>
            <a:chOff x="4195399" y="1970604"/>
            <a:chExt cx="344878" cy="343573"/>
          </a:xfrm>
        </p:grpSpPr>
        <p:sp>
          <p:nvSpPr>
            <p:cNvPr id="14328" name="Google Shape;14328;p11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11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11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11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2" name="Google Shape;14332;p114"/>
          <p:cNvGrpSpPr/>
          <p:nvPr/>
        </p:nvGrpSpPr>
        <p:grpSpPr>
          <a:xfrm>
            <a:off x="4649681" y="2053647"/>
            <a:ext cx="344528" cy="344114"/>
            <a:chOff x="4674791" y="1977447"/>
            <a:chExt cx="344528" cy="344114"/>
          </a:xfrm>
        </p:grpSpPr>
        <p:sp>
          <p:nvSpPr>
            <p:cNvPr id="14333" name="Google Shape;14333;p11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11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11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11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11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11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11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11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11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11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11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11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11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11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11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11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11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11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11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11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11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11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11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11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11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11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114"/>
          <p:cNvGrpSpPr/>
          <p:nvPr/>
        </p:nvGrpSpPr>
        <p:grpSpPr>
          <a:xfrm>
            <a:off x="6058700" y="1623497"/>
            <a:ext cx="382819" cy="310788"/>
            <a:chOff x="6083810" y="1547297"/>
            <a:chExt cx="382819" cy="310788"/>
          </a:xfrm>
        </p:grpSpPr>
        <p:sp>
          <p:nvSpPr>
            <p:cNvPr id="14360" name="Google Shape;14360;p11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11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11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11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11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11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11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11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11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11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11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11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11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11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11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11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11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11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8" name="Google Shape;14378;p114"/>
          <p:cNvGrpSpPr/>
          <p:nvPr/>
        </p:nvGrpSpPr>
        <p:grpSpPr>
          <a:xfrm>
            <a:off x="6533190" y="1614393"/>
            <a:ext cx="382788" cy="328613"/>
            <a:chOff x="6558300" y="1538193"/>
            <a:chExt cx="382788" cy="328613"/>
          </a:xfrm>
        </p:grpSpPr>
        <p:sp>
          <p:nvSpPr>
            <p:cNvPr id="14379" name="Google Shape;14379;p11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11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114"/>
          <p:cNvGrpSpPr/>
          <p:nvPr/>
        </p:nvGrpSpPr>
        <p:grpSpPr>
          <a:xfrm>
            <a:off x="5168892" y="1587497"/>
            <a:ext cx="259605" cy="346024"/>
            <a:chOff x="5194002" y="1511297"/>
            <a:chExt cx="259605" cy="346024"/>
          </a:xfrm>
        </p:grpSpPr>
        <p:sp>
          <p:nvSpPr>
            <p:cNvPr id="14382" name="Google Shape;14382;p11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11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11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11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114"/>
          <p:cNvGrpSpPr/>
          <p:nvPr/>
        </p:nvGrpSpPr>
        <p:grpSpPr>
          <a:xfrm>
            <a:off x="1369631" y="1588261"/>
            <a:ext cx="252444" cy="351722"/>
            <a:chOff x="1394741" y="1512061"/>
            <a:chExt cx="252444" cy="351722"/>
          </a:xfrm>
        </p:grpSpPr>
        <p:sp>
          <p:nvSpPr>
            <p:cNvPr id="14387" name="Google Shape;14387;p11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11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11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11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11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11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11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11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11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11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11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11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11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11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11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11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11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114"/>
          <p:cNvGrpSpPr/>
          <p:nvPr/>
        </p:nvGrpSpPr>
        <p:grpSpPr>
          <a:xfrm>
            <a:off x="829986" y="1580685"/>
            <a:ext cx="380910" cy="339594"/>
            <a:chOff x="855096" y="1504485"/>
            <a:chExt cx="380910" cy="339594"/>
          </a:xfrm>
        </p:grpSpPr>
        <p:sp>
          <p:nvSpPr>
            <p:cNvPr id="14405" name="Google Shape;14405;p11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11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11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11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11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0" name="Google Shape;14410;p114"/>
          <p:cNvGrpSpPr/>
          <p:nvPr/>
        </p:nvGrpSpPr>
        <p:grpSpPr>
          <a:xfrm>
            <a:off x="1794466" y="1587879"/>
            <a:ext cx="352103" cy="352103"/>
            <a:chOff x="1819576" y="1511679"/>
            <a:chExt cx="352103" cy="352103"/>
          </a:xfrm>
        </p:grpSpPr>
        <p:sp>
          <p:nvSpPr>
            <p:cNvPr id="14411" name="Google Shape;14411;p11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11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11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11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5" name="Google Shape;14415;p114"/>
          <p:cNvGrpSpPr/>
          <p:nvPr/>
        </p:nvGrpSpPr>
        <p:grpSpPr>
          <a:xfrm>
            <a:off x="5595987" y="1576961"/>
            <a:ext cx="371424" cy="355446"/>
            <a:chOff x="5621097" y="1500761"/>
            <a:chExt cx="371424" cy="355446"/>
          </a:xfrm>
        </p:grpSpPr>
        <p:sp>
          <p:nvSpPr>
            <p:cNvPr id="14416" name="Google Shape;14416;p11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11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8" name="Google Shape;14418;p114"/>
          <p:cNvGrpSpPr/>
          <p:nvPr/>
        </p:nvGrpSpPr>
        <p:grpSpPr>
          <a:xfrm>
            <a:off x="4645129" y="1617799"/>
            <a:ext cx="359679" cy="321833"/>
            <a:chOff x="4670239" y="1541599"/>
            <a:chExt cx="359679" cy="321833"/>
          </a:xfrm>
        </p:grpSpPr>
        <p:sp>
          <p:nvSpPr>
            <p:cNvPr id="14419" name="Google Shape;14419;p11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11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11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11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11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4" name="Google Shape;14424;p114"/>
          <p:cNvGrpSpPr/>
          <p:nvPr/>
        </p:nvGrpSpPr>
        <p:grpSpPr>
          <a:xfrm>
            <a:off x="4187319" y="1578585"/>
            <a:ext cx="321037" cy="353822"/>
            <a:chOff x="4212429" y="1502385"/>
            <a:chExt cx="321037" cy="353822"/>
          </a:xfrm>
        </p:grpSpPr>
        <p:sp>
          <p:nvSpPr>
            <p:cNvPr id="14425" name="Google Shape;14425;p11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11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11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11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9" name="Google Shape;14429;p114"/>
          <p:cNvGrpSpPr/>
          <p:nvPr/>
        </p:nvGrpSpPr>
        <p:grpSpPr>
          <a:xfrm>
            <a:off x="2277678" y="1582181"/>
            <a:ext cx="336188" cy="335425"/>
            <a:chOff x="2302788" y="1505981"/>
            <a:chExt cx="336188" cy="335425"/>
          </a:xfrm>
        </p:grpSpPr>
        <p:sp>
          <p:nvSpPr>
            <p:cNvPr id="14430" name="Google Shape;14430;p11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11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11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11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11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11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11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11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11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11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11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11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11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11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11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11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11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7" name="Google Shape;14447;p114"/>
          <p:cNvGrpSpPr/>
          <p:nvPr/>
        </p:nvGrpSpPr>
        <p:grpSpPr>
          <a:xfrm>
            <a:off x="2755191" y="1598096"/>
            <a:ext cx="333133" cy="321037"/>
            <a:chOff x="2780301" y="1521896"/>
            <a:chExt cx="333133" cy="321037"/>
          </a:xfrm>
        </p:grpSpPr>
        <p:sp>
          <p:nvSpPr>
            <p:cNvPr id="14448" name="Google Shape;14448;p11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11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11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11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11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11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11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11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11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11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11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11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11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11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11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11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11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11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11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11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8" name="Google Shape;14468;p114"/>
          <p:cNvGrpSpPr/>
          <p:nvPr/>
        </p:nvGrpSpPr>
        <p:grpSpPr>
          <a:xfrm>
            <a:off x="3291049" y="1591285"/>
            <a:ext cx="211892" cy="339594"/>
            <a:chOff x="3316159" y="1515085"/>
            <a:chExt cx="211892" cy="339594"/>
          </a:xfrm>
        </p:grpSpPr>
        <p:sp>
          <p:nvSpPr>
            <p:cNvPr id="14469" name="Google Shape;14469;p11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11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11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2" name="Google Shape;14472;p114"/>
            <p:cNvGrpSpPr/>
            <p:nvPr/>
          </p:nvGrpSpPr>
          <p:grpSpPr>
            <a:xfrm>
              <a:off x="3316159" y="1515085"/>
              <a:ext cx="211892" cy="339594"/>
              <a:chOff x="3316159" y="1515085"/>
              <a:chExt cx="211892" cy="339594"/>
            </a:xfrm>
          </p:grpSpPr>
          <p:sp>
            <p:nvSpPr>
              <p:cNvPr id="14473" name="Google Shape;14473;p11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11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11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11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11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11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79" name="Google Shape;14479;p114"/>
          <p:cNvGrpSpPr/>
          <p:nvPr/>
        </p:nvGrpSpPr>
        <p:grpSpPr>
          <a:xfrm>
            <a:off x="3691248" y="1620855"/>
            <a:ext cx="361971" cy="314958"/>
            <a:chOff x="3716358" y="1544655"/>
            <a:chExt cx="361971" cy="314958"/>
          </a:xfrm>
        </p:grpSpPr>
        <p:sp>
          <p:nvSpPr>
            <p:cNvPr id="14480" name="Google Shape;14480;p11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11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11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11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11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5" name="Google Shape;14485;p114"/>
            <p:cNvGrpSpPr/>
            <p:nvPr/>
          </p:nvGrpSpPr>
          <p:grpSpPr>
            <a:xfrm>
              <a:off x="3716358" y="1544655"/>
              <a:ext cx="361971" cy="314958"/>
              <a:chOff x="3716358" y="1544655"/>
              <a:chExt cx="361971" cy="314958"/>
            </a:xfrm>
          </p:grpSpPr>
          <p:sp>
            <p:nvSpPr>
              <p:cNvPr id="14486" name="Google Shape;14486;p11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11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11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11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11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91" name="Google Shape;14491;p114"/>
          <p:cNvGrpSpPr/>
          <p:nvPr/>
        </p:nvGrpSpPr>
        <p:grpSpPr>
          <a:xfrm>
            <a:off x="6986814" y="1633752"/>
            <a:ext cx="499533" cy="305136"/>
            <a:chOff x="7009649" y="1541981"/>
            <a:chExt cx="524940" cy="320655"/>
          </a:xfrm>
        </p:grpSpPr>
        <p:sp>
          <p:nvSpPr>
            <p:cNvPr id="14492" name="Google Shape;14492;p11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11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11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11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11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11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11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11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0" name="Google Shape;14500;p114"/>
          <p:cNvGrpSpPr/>
          <p:nvPr/>
        </p:nvGrpSpPr>
        <p:grpSpPr>
          <a:xfrm>
            <a:off x="8008924" y="1594309"/>
            <a:ext cx="282746" cy="340358"/>
            <a:chOff x="8034034" y="1518109"/>
            <a:chExt cx="282746" cy="340358"/>
          </a:xfrm>
        </p:grpSpPr>
        <p:sp>
          <p:nvSpPr>
            <p:cNvPr id="14501" name="Google Shape;14501;p11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11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11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11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5" name="Google Shape;14505;p114"/>
          <p:cNvGrpSpPr/>
          <p:nvPr/>
        </p:nvGrpSpPr>
        <p:grpSpPr>
          <a:xfrm>
            <a:off x="7557192" y="1576134"/>
            <a:ext cx="369133" cy="360411"/>
            <a:chOff x="7582302" y="1499934"/>
            <a:chExt cx="369133" cy="360411"/>
          </a:xfrm>
        </p:grpSpPr>
        <p:sp>
          <p:nvSpPr>
            <p:cNvPr id="14506" name="Google Shape;14506;p11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11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11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11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11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1" name="Google Shape;14511;p114"/>
          <p:cNvGrpSpPr/>
          <p:nvPr/>
        </p:nvGrpSpPr>
        <p:grpSpPr>
          <a:xfrm>
            <a:off x="6170979" y="3893352"/>
            <a:ext cx="346056" cy="345674"/>
            <a:chOff x="2238181" y="4120624"/>
            <a:chExt cx="346056" cy="345674"/>
          </a:xfrm>
        </p:grpSpPr>
        <p:grpSp>
          <p:nvGrpSpPr>
            <p:cNvPr id="14512" name="Google Shape;14512;p114"/>
            <p:cNvGrpSpPr/>
            <p:nvPr/>
          </p:nvGrpSpPr>
          <p:grpSpPr>
            <a:xfrm>
              <a:off x="2309155" y="4177413"/>
              <a:ext cx="203862" cy="231903"/>
              <a:chOff x="1512725" y="258500"/>
              <a:chExt cx="4570900" cy="5199625"/>
            </a:xfrm>
          </p:grpSpPr>
          <p:sp>
            <p:nvSpPr>
              <p:cNvPr id="14513" name="Google Shape;14513;p11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11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15" name="Google Shape;14515;p11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16" name="Google Shape;14516;p11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20"/>
        <p:cNvGrpSpPr/>
        <p:nvPr/>
      </p:nvGrpSpPr>
      <p:grpSpPr>
        <a:xfrm>
          <a:off x="0" y="0"/>
          <a:ext cx="0" cy="0"/>
          <a:chOff x="0" y="0"/>
          <a:chExt cx="0" cy="0"/>
        </a:xfrm>
      </p:grpSpPr>
      <p:pic>
        <p:nvPicPr>
          <p:cNvPr id="14521" name="Google Shape;14521;p11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47"/>
          <p:cNvSpPr txBox="1">
            <a:spLocks noGrp="1"/>
          </p:cNvSpPr>
          <p:nvPr>
            <p:ph type="title"/>
          </p:nvPr>
        </p:nvSpPr>
        <p:spPr>
          <a:xfrm>
            <a:off x="1053694" y="1482162"/>
            <a:ext cx="3841200" cy="152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Dataset</a:t>
            </a:r>
            <a:endParaRPr dirty="0"/>
          </a:p>
        </p:txBody>
      </p:sp>
      <p:sp>
        <p:nvSpPr>
          <p:cNvPr id="1097" name="Google Shape;1097;p47"/>
          <p:cNvSpPr txBox="1">
            <a:spLocks noGrp="1"/>
          </p:cNvSpPr>
          <p:nvPr>
            <p:ph type="title" idx="2"/>
          </p:nvPr>
        </p:nvSpPr>
        <p:spPr>
          <a:xfrm>
            <a:off x="6209975" y="1791144"/>
            <a:ext cx="1471500" cy="156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099" name="Google Shape;1099;p47"/>
          <p:cNvSpPr/>
          <p:nvPr/>
        </p:nvSpPr>
        <p:spPr>
          <a:xfrm>
            <a:off x="5345550" y="884827"/>
            <a:ext cx="812961" cy="703674"/>
          </a:xfrm>
          <a:custGeom>
            <a:avLst/>
            <a:gdLst/>
            <a:ahLst/>
            <a:cxnLst/>
            <a:rect l="l" t="t" r="r" b="b"/>
            <a:pathLst>
              <a:path w="24652" h="21338" extrusionOk="0">
                <a:moveTo>
                  <a:pt x="6170" y="0"/>
                </a:moveTo>
                <a:lnTo>
                  <a:pt x="0" y="10669"/>
                </a:lnTo>
                <a:lnTo>
                  <a:pt x="6170" y="21338"/>
                </a:lnTo>
                <a:lnTo>
                  <a:pt x="18481" y="21338"/>
                </a:lnTo>
                <a:lnTo>
                  <a:pt x="24651" y="10669"/>
                </a:lnTo>
                <a:lnTo>
                  <a:pt x="18481" y="0"/>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 name="Google Shape;1100;p47"/>
          <p:cNvGrpSpPr/>
          <p:nvPr/>
        </p:nvGrpSpPr>
        <p:grpSpPr>
          <a:xfrm>
            <a:off x="7740424" y="3661674"/>
            <a:ext cx="1159457" cy="1121480"/>
            <a:chOff x="7740424" y="3661674"/>
            <a:chExt cx="1159457" cy="1121480"/>
          </a:xfrm>
        </p:grpSpPr>
        <p:sp>
          <p:nvSpPr>
            <p:cNvPr id="1101" name="Google Shape;1101;p47"/>
            <p:cNvSpPr/>
            <p:nvPr/>
          </p:nvSpPr>
          <p:spPr>
            <a:xfrm>
              <a:off x="8241704" y="4184189"/>
              <a:ext cx="658177" cy="598966"/>
            </a:xfrm>
            <a:custGeom>
              <a:avLst/>
              <a:gdLst/>
              <a:ahLst/>
              <a:cxnLst/>
              <a:rect l="l" t="t" r="r" b="b"/>
              <a:pathLst>
                <a:path w="20275" h="18451" extrusionOk="0">
                  <a:moveTo>
                    <a:pt x="10122" y="0"/>
                  </a:moveTo>
                  <a:cubicBezTo>
                    <a:pt x="7759" y="0"/>
                    <a:pt x="5396" y="897"/>
                    <a:pt x="3587" y="2690"/>
                  </a:cubicBezTo>
                  <a:cubicBezTo>
                    <a:pt x="1" y="6308"/>
                    <a:pt x="1" y="12143"/>
                    <a:pt x="3587" y="15761"/>
                  </a:cubicBezTo>
                  <a:cubicBezTo>
                    <a:pt x="5396" y="17554"/>
                    <a:pt x="7759" y="18451"/>
                    <a:pt x="10122" y="18451"/>
                  </a:cubicBezTo>
                  <a:cubicBezTo>
                    <a:pt x="12486" y="18451"/>
                    <a:pt x="14849" y="17554"/>
                    <a:pt x="16657" y="15761"/>
                  </a:cubicBezTo>
                  <a:cubicBezTo>
                    <a:pt x="20275" y="12143"/>
                    <a:pt x="20275" y="6308"/>
                    <a:pt x="16657" y="2690"/>
                  </a:cubicBezTo>
                  <a:cubicBezTo>
                    <a:pt x="14849" y="897"/>
                    <a:pt x="12486" y="0"/>
                    <a:pt x="10122" y="0"/>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7908167" y="3837079"/>
              <a:ext cx="349329" cy="318490"/>
            </a:xfrm>
            <a:custGeom>
              <a:avLst/>
              <a:gdLst/>
              <a:ahLst/>
              <a:cxnLst/>
              <a:rect l="l" t="t" r="r" b="b"/>
              <a:pathLst>
                <a:path w="10761" h="9811" extrusionOk="0">
                  <a:moveTo>
                    <a:pt x="5381" y="1"/>
                  </a:moveTo>
                  <a:cubicBezTo>
                    <a:pt x="4127" y="1"/>
                    <a:pt x="2873" y="480"/>
                    <a:pt x="1916" y="1437"/>
                  </a:cubicBezTo>
                  <a:cubicBezTo>
                    <a:pt x="1" y="3352"/>
                    <a:pt x="1" y="6483"/>
                    <a:pt x="1916" y="8398"/>
                  </a:cubicBezTo>
                  <a:cubicBezTo>
                    <a:pt x="2873" y="9340"/>
                    <a:pt x="4127" y="9811"/>
                    <a:pt x="5381" y="9811"/>
                  </a:cubicBezTo>
                  <a:cubicBezTo>
                    <a:pt x="6635" y="9811"/>
                    <a:pt x="7889" y="9340"/>
                    <a:pt x="8846" y="8398"/>
                  </a:cubicBezTo>
                  <a:cubicBezTo>
                    <a:pt x="10761" y="6483"/>
                    <a:pt x="10761" y="3352"/>
                    <a:pt x="8846" y="1437"/>
                  </a:cubicBezTo>
                  <a:cubicBezTo>
                    <a:pt x="7889" y="480"/>
                    <a:pt x="6635" y="1"/>
                    <a:pt x="5381"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7740424" y="3661674"/>
              <a:ext cx="128324" cy="128324"/>
            </a:xfrm>
            <a:custGeom>
              <a:avLst/>
              <a:gdLst/>
              <a:ahLst/>
              <a:cxnLst/>
              <a:rect l="l" t="t" r="r" b="b"/>
              <a:pathLst>
                <a:path w="3953" h="3953" extrusionOk="0">
                  <a:moveTo>
                    <a:pt x="1976" y="1"/>
                  </a:moveTo>
                  <a:cubicBezTo>
                    <a:pt x="882" y="1"/>
                    <a:pt x="1" y="882"/>
                    <a:pt x="1" y="1977"/>
                  </a:cubicBezTo>
                  <a:cubicBezTo>
                    <a:pt x="1" y="3071"/>
                    <a:pt x="882" y="3952"/>
                    <a:pt x="1976" y="3952"/>
                  </a:cubicBezTo>
                  <a:cubicBezTo>
                    <a:pt x="3071" y="3952"/>
                    <a:pt x="3952" y="3071"/>
                    <a:pt x="3952" y="1977"/>
                  </a:cubicBezTo>
                  <a:cubicBezTo>
                    <a:pt x="3952" y="882"/>
                    <a:pt x="3071" y="1"/>
                    <a:pt x="1976"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48"/>
          <p:cNvSpPr txBox="1">
            <a:spLocks noGrp="1"/>
          </p:cNvSpPr>
          <p:nvPr>
            <p:ph type="title"/>
          </p:nvPr>
        </p:nvSpPr>
        <p:spPr>
          <a:xfrm>
            <a:off x="4715875" y="1332162"/>
            <a:ext cx="3436500" cy="124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4"/>
                </a:solidFill>
              </a:rPr>
              <a:t>Dataset</a:t>
            </a:r>
            <a:endParaRPr dirty="0">
              <a:solidFill>
                <a:schemeClr val="lt2"/>
              </a:solidFill>
            </a:endParaRPr>
          </a:p>
        </p:txBody>
      </p:sp>
      <p:sp>
        <p:nvSpPr>
          <p:cNvPr id="1112" name="Google Shape;1112;p48"/>
          <p:cNvSpPr txBox="1">
            <a:spLocks noGrp="1"/>
          </p:cNvSpPr>
          <p:nvPr>
            <p:ph type="subTitle" idx="1"/>
          </p:nvPr>
        </p:nvSpPr>
        <p:spPr>
          <a:xfrm>
            <a:off x="4715875" y="2637600"/>
            <a:ext cx="3436500" cy="153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dataset </a:t>
            </a:r>
            <a:r>
              <a:rPr lang="it-IT" dirty="0" err="1"/>
              <a:t>used</a:t>
            </a:r>
            <a:r>
              <a:rPr lang="it-IT" dirty="0"/>
              <a:t> for the project </a:t>
            </a:r>
            <a:r>
              <a:rPr lang="it-IT" dirty="0" err="1"/>
              <a:t>is</a:t>
            </a:r>
            <a:r>
              <a:rPr lang="it-IT" dirty="0"/>
              <a:t> the «IMDB Reviews» dataset(</a:t>
            </a:r>
            <a:r>
              <a:rPr lang="it-IT" dirty="0" err="1"/>
              <a:t>Kaggle</a:t>
            </a:r>
            <a:r>
              <a:rPr lang="it-IT" dirty="0"/>
              <a:t> link)</a:t>
            </a:r>
            <a:endParaRPr dirty="0"/>
          </a:p>
        </p:txBody>
      </p:sp>
      <p:grpSp>
        <p:nvGrpSpPr>
          <p:cNvPr id="1113" name="Google Shape;1113;p48"/>
          <p:cNvGrpSpPr/>
          <p:nvPr/>
        </p:nvGrpSpPr>
        <p:grpSpPr>
          <a:xfrm>
            <a:off x="516854" y="902877"/>
            <a:ext cx="3697846" cy="3337747"/>
            <a:chOff x="1740732" y="712175"/>
            <a:chExt cx="4287854" cy="3870300"/>
          </a:xfrm>
        </p:grpSpPr>
        <p:grpSp>
          <p:nvGrpSpPr>
            <p:cNvPr id="1114" name="Google Shape;1114;p48"/>
            <p:cNvGrpSpPr/>
            <p:nvPr/>
          </p:nvGrpSpPr>
          <p:grpSpPr>
            <a:xfrm>
              <a:off x="2341558" y="712175"/>
              <a:ext cx="3381042" cy="3870300"/>
              <a:chOff x="2341558" y="712175"/>
              <a:chExt cx="3381042" cy="3870300"/>
            </a:xfrm>
          </p:grpSpPr>
          <p:cxnSp>
            <p:nvCxnSpPr>
              <p:cNvPr id="1115" name="Google Shape;1115;p48"/>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6" name="Google Shape;1116;p48"/>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7" name="Google Shape;1117;p48"/>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8" name="Google Shape;1118;p48"/>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9" name="Google Shape;1119;p48"/>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20" name="Google Shape;1120;p48"/>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1121" name="Google Shape;1121;p48"/>
            <p:cNvGrpSpPr/>
            <p:nvPr/>
          </p:nvGrpSpPr>
          <p:grpSpPr>
            <a:xfrm rot="5400000">
              <a:off x="2532242" y="516414"/>
              <a:ext cx="2704835" cy="4287854"/>
              <a:chOff x="2341561" y="712175"/>
              <a:chExt cx="2704835" cy="3535500"/>
            </a:xfrm>
          </p:grpSpPr>
          <p:cxnSp>
            <p:nvCxnSpPr>
              <p:cNvPr id="1122" name="Google Shape;1122;p48"/>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48"/>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4" name="Google Shape;1124;p48"/>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5" name="Google Shape;1125;p48"/>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6" name="Google Shape;1126;p48"/>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1127" name="Google Shape;1127;p48"/>
          <p:cNvGrpSpPr/>
          <p:nvPr/>
        </p:nvGrpSpPr>
        <p:grpSpPr>
          <a:xfrm>
            <a:off x="1075024" y="2616028"/>
            <a:ext cx="1081611" cy="1083828"/>
            <a:chOff x="1200100" y="2959772"/>
            <a:chExt cx="791230" cy="792793"/>
          </a:xfrm>
        </p:grpSpPr>
        <p:sp>
          <p:nvSpPr>
            <p:cNvPr id="1128" name="Google Shape;1128;p48"/>
            <p:cNvSpPr/>
            <p:nvPr/>
          </p:nvSpPr>
          <p:spPr>
            <a:xfrm>
              <a:off x="1593763" y="2959772"/>
              <a:ext cx="397566" cy="397542"/>
            </a:xfrm>
            <a:custGeom>
              <a:avLst/>
              <a:gdLst/>
              <a:ahLst/>
              <a:cxnLst/>
              <a:rect l="l" t="t" r="r" b="b"/>
              <a:pathLst>
                <a:path w="9514" h="9514" extrusionOk="0">
                  <a:moveTo>
                    <a:pt x="9514" y="0"/>
                  </a:moveTo>
                  <a:cubicBezTo>
                    <a:pt x="4255" y="0"/>
                    <a:pt x="0" y="4255"/>
                    <a:pt x="0" y="9514"/>
                  </a:cubicBezTo>
                  <a:lnTo>
                    <a:pt x="9514" y="9514"/>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8"/>
            <p:cNvSpPr/>
            <p:nvPr/>
          </p:nvSpPr>
          <p:spPr>
            <a:xfrm>
              <a:off x="1200100" y="3353686"/>
              <a:ext cx="398862" cy="398880"/>
            </a:xfrm>
            <a:custGeom>
              <a:avLst/>
              <a:gdLst/>
              <a:ahLst/>
              <a:cxnLst/>
              <a:rect l="l" t="t" r="r" b="b"/>
              <a:pathLst>
                <a:path w="9545" h="9546" extrusionOk="0">
                  <a:moveTo>
                    <a:pt x="0" y="1"/>
                  </a:moveTo>
                  <a:lnTo>
                    <a:pt x="0" y="9545"/>
                  </a:lnTo>
                  <a:cubicBezTo>
                    <a:pt x="5289" y="9545"/>
                    <a:pt x="9545" y="5290"/>
                    <a:pt x="9545"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48"/>
          <p:cNvGrpSpPr/>
          <p:nvPr/>
        </p:nvGrpSpPr>
        <p:grpSpPr>
          <a:xfrm>
            <a:off x="2819375" y="1478162"/>
            <a:ext cx="1057050" cy="1057800"/>
            <a:chOff x="2027375" y="1011125"/>
            <a:chExt cx="1057050" cy="1057800"/>
          </a:xfrm>
        </p:grpSpPr>
        <p:sp>
          <p:nvSpPr>
            <p:cNvPr id="1131" name="Google Shape;1131;p48"/>
            <p:cNvSpPr/>
            <p:nvPr/>
          </p:nvSpPr>
          <p:spPr>
            <a:xfrm>
              <a:off x="2027375" y="1011125"/>
              <a:ext cx="1057050" cy="1057800"/>
            </a:xfrm>
            <a:custGeom>
              <a:avLst/>
              <a:gdLst/>
              <a:ahLst/>
              <a:cxnLst/>
              <a:rect l="l" t="t" r="r" b="b"/>
              <a:pathLst>
                <a:path w="42282" h="42312" extrusionOk="0">
                  <a:moveTo>
                    <a:pt x="1" y="1"/>
                  </a:moveTo>
                  <a:lnTo>
                    <a:pt x="1" y="42311"/>
                  </a:lnTo>
                  <a:lnTo>
                    <a:pt x="42281" y="42311"/>
                  </a:lnTo>
                  <a:lnTo>
                    <a:pt x="42281" y="1"/>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 name="Google Shape;1132;p48"/>
            <p:cNvGrpSpPr/>
            <p:nvPr/>
          </p:nvGrpSpPr>
          <p:grpSpPr>
            <a:xfrm>
              <a:off x="2170250" y="1172696"/>
              <a:ext cx="772075" cy="772825"/>
              <a:chOff x="5119675" y="1446071"/>
              <a:chExt cx="772075" cy="772825"/>
            </a:xfrm>
          </p:grpSpPr>
          <p:sp>
            <p:nvSpPr>
              <p:cNvPr id="1133" name="Google Shape;1133;p48"/>
              <p:cNvSpPr/>
              <p:nvPr/>
            </p:nvSpPr>
            <p:spPr>
              <a:xfrm>
                <a:off x="5505700" y="1446071"/>
                <a:ext cx="25" cy="772825"/>
              </a:xfrm>
              <a:custGeom>
                <a:avLst/>
                <a:gdLst/>
                <a:ahLst/>
                <a:cxnLst/>
                <a:rect l="l" t="t" r="r" b="b"/>
                <a:pathLst>
                  <a:path w="1" h="30913" fill="none" extrusionOk="0">
                    <a:moveTo>
                      <a:pt x="0" y="0"/>
                    </a:moveTo>
                    <a:lnTo>
                      <a:pt x="0" y="30912"/>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8"/>
              <p:cNvSpPr/>
              <p:nvPr/>
            </p:nvSpPr>
            <p:spPr>
              <a:xfrm>
                <a:off x="5232125" y="1559271"/>
                <a:ext cx="546400" cy="546400"/>
              </a:xfrm>
              <a:custGeom>
                <a:avLst/>
                <a:gdLst/>
                <a:ahLst/>
                <a:cxnLst/>
                <a:rect l="l" t="t" r="r" b="b"/>
                <a:pathLst>
                  <a:path w="21856" h="21856" fill="none" extrusionOk="0">
                    <a:moveTo>
                      <a:pt x="21855" y="1"/>
                    </a:moveTo>
                    <a:lnTo>
                      <a:pt x="1" y="21855"/>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8"/>
              <p:cNvSpPr/>
              <p:nvPr/>
            </p:nvSpPr>
            <p:spPr>
              <a:xfrm>
                <a:off x="5119675" y="1832846"/>
                <a:ext cx="772075" cy="25"/>
              </a:xfrm>
              <a:custGeom>
                <a:avLst/>
                <a:gdLst/>
                <a:ahLst/>
                <a:cxnLst/>
                <a:rect l="l" t="t" r="r" b="b"/>
                <a:pathLst>
                  <a:path w="30883" h="1" fill="none" extrusionOk="0">
                    <a:moveTo>
                      <a:pt x="30882" y="0"/>
                    </a:moveTo>
                    <a:lnTo>
                      <a:pt x="0" y="0"/>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8"/>
              <p:cNvSpPr/>
              <p:nvPr/>
            </p:nvSpPr>
            <p:spPr>
              <a:xfrm>
                <a:off x="5232125" y="1559271"/>
                <a:ext cx="546400" cy="546400"/>
              </a:xfrm>
              <a:custGeom>
                <a:avLst/>
                <a:gdLst/>
                <a:ahLst/>
                <a:cxnLst/>
                <a:rect l="l" t="t" r="r" b="b"/>
                <a:pathLst>
                  <a:path w="21856" h="21856" fill="none" extrusionOk="0">
                    <a:moveTo>
                      <a:pt x="21855" y="21855"/>
                    </a:moveTo>
                    <a:lnTo>
                      <a:pt x="1" y="1"/>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8"/>
              <p:cNvSpPr/>
              <p:nvPr/>
            </p:nvSpPr>
            <p:spPr>
              <a:xfrm>
                <a:off x="5364350" y="1472646"/>
                <a:ext cx="282700" cy="719650"/>
              </a:xfrm>
              <a:custGeom>
                <a:avLst/>
                <a:gdLst/>
                <a:ahLst/>
                <a:cxnLst/>
                <a:rect l="l" t="t" r="r" b="b"/>
                <a:pathLst>
                  <a:path w="11308" h="28786" fill="none" extrusionOk="0">
                    <a:moveTo>
                      <a:pt x="11308" y="1"/>
                    </a:moveTo>
                    <a:lnTo>
                      <a:pt x="0" y="28785"/>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8"/>
              <p:cNvSpPr/>
              <p:nvPr/>
            </p:nvSpPr>
            <p:spPr>
              <a:xfrm>
                <a:off x="5151575" y="1677821"/>
                <a:ext cx="707500" cy="308550"/>
              </a:xfrm>
              <a:custGeom>
                <a:avLst/>
                <a:gdLst/>
                <a:ahLst/>
                <a:cxnLst/>
                <a:rect l="l" t="t" r="r" b="b"/>
                <a:pathLst>
                  <a:path w="28300" h="12342" fill="none" extrusionOk="0">
                    <a:moveTo>
                      <a:pt x="28299" y="1"/>
                    </a:moveTo>
                    <a:lnTo>
                      <a:pt x="1" y="12341"/>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8"/>
              <p:cNvSpPr/>
              <p:nvPr/>
            </p:nvSpPr>
            <p:spPr>
              <a:xfrm>
                <a:off x="5146250" y="1691496"/>
                <a:ext cx="718900" cy="281950"/>
              </a:xfrm>
              <a:custGeom>
                <a:avLst/>
                <a:gdLst/>
                <a:ahLst/>
                <a:cxnLst/>
                <a:rect l="l" t="t" r="r" b="b"/>
                <a:pathLst>
                  <a:path w="28756" h="11278" fill="none" extrusionOk="0">
                    <a:moveTo>
                      <a:pt x="28755" y="11278"/>
                    </a:moveTo>
                    <a:lnTo>
                      <a:pt x="1" y="1"/>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8"/>
              <p:cNvSpPr/>
              <p:nvPr/>
            </p:nvSpPr>
            <p:spPr>
              <a:xfrm>
                <a:off x="5351425" y="1478746"/>
                <a:ext cx="309300" cy="707475"/>
              </a:xfrm>
              <a:custGeom>
                <a:avLst/>
                <a:gdLst/>
                <a:ahLst/>
                <a:cxnLst/>
                <a:rect l="l" t="t" r="r" b="b"/>
                <a:pathLst>
                  <a:path w="12372" h="28299" fill="none" extrusionOk="0">
                    <a:moveTo>
                      <a:pt x="12372" y="28298"/>
                    </a:moveTo>
                    <a:lnTo>
                      <a:pt x="1" y="0"/>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29093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48"/>
          <p:cNvSpPr txBox="1">
            <a:spLocks noGrp="1"/>
          </p:cNvSpPr>
          <p:nvPr>
            <p:ph type="title"/>
          </p:nvPr>
        </p:nvSpPr>
        <p:spPr>
          <a:xfrm>
            <a:off x="4715875" y="1332162"/>
            <a:ext cx="3436500" cy="124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4"/>
                </a:solidFill>
              </a:rPr>
              <a:t>Data exploration</a:t>
            </a:r>
            <a:endParaRPr dirty="0">
              <a:solidFill>
                <a:schemeClr val="lt2"/>
              </a:solidFill>
            </a:endParaRPr>
          </a:p>
        </p:txBody>
      </p:sp>
      <p:sp>
        <p:nvSpPr>
          <p:cNvPr id="1112" name="Google Shape;1112;p48"/>
          <p:cNvSpPr txBox="1">
            <a:spLocks noGrp="1"/>
          </p:cNvSpPr>
          <p:nvPr>
            <p:ph type="subTitle" idx="1"/>
          </p:nvPr>
        </p:nvSpPr>
        <p:spPr>
          <a:xfrm>
            <a:off x="4715875" y="2637600"/>
            <a:ext cx="3436500" cy="153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TODO</a:t>
            </a:r>
            <a:endParaRPr dirty="0"/>
          </a:p>
        </p:txBody>
      </p:sp>
      <p:grpSp>
        <p:nvGrpSpPr>
          <p:cNvPr id="1113" name="Google Shape;1113;p48"/>
          <p:cNvGrpSpPr/>
          <p:nvPr/>
        </p:nvGrpSpPr>
        <p:grpSpPr>
          <a:xfrm>
            <a:off x="516854" y="902877"/>
            <a:ext cx="3697846" cy="3337747"/>
            <a:chOff x="1740732" y="712175"/>
            <a:chExt cx="4287854" cy="3870300"/>
          </a:xfrm>
        </p:grpSpPr>
        <p:grpSp>
          <p:nvGrpSpPr>
            <p:cNvPr id="1114" name="Google Shape;1114;p48"/>
            <p:cNvGrpSpPr/>
            <p:nvPr/>
          </p:nvGrpSpPr>
          <p:grpSpPr>
            <a:xfrm>
              <a:off x="2341558" y="712175"/>
              <a:ext cx="3381042" cy="3870300"/>
              <a:chOff x="2341558" y="712175"/>
              <a:chExt cx="3381042" cy="3870300"/>
            </a:xfrm>
          </p:grpSpPr>
          <p:cxnSp>
            <p:nvCxnSpPr>
              <p:cNvPr id="1115" name="Google Shape;1115;p48"/>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6" name="Google Shape;1116;p48"/>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7" name="Google Shape;1117;p48"/>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8" name="Google Shape;1118;p48"/>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19" name="Google Shape;1119;p48"/>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1120" name="Google Shape;1120;p48"/>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1121" name="Google Shape;1121;p48"/>
            <p:cNvGrpSpPr/>
            <p:nvPr/>
          </p:nvGrpSpPr>
          <p:grpSpPr>
            <a:xfrm rot="5400000">
              <a:off x="2532242" y="516414"/>
              <a:ext cx="2704835" cy="4287854"/>
              <a:chOff x="2341561" y="712175"/>
              <a:chExt cx="2704835" cy="3535500"/>
            </a:xfrm>
          </p:grpSpPr>
          <p:cxnSp>
            <p:nvCxnSpPr>
              <p:cNvPr id="1122" name="Google Shape;1122;p48"/>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48"/>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4" name="Google Shape;1124;p48"/>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5" name="Google Shape;1125;p48"/>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1126" name="Google Shape;1126;p48"/>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grpSp>
        <p:nvGrpSpPr>
          <p:cNvPr id="1127" name="Google Shape;1127;p48"/>
          <p:cNvGrpSpPr/>
          <p:nvPr/>
        </p:nvGrpSpPr>
        <p:grpSpPr>
          <a:xfrm>
            <a:off x="1075024" y="2616028"/>
            <a:ext cx="1081611" cy="1083828"/>
            <a:chOff x="1200100" y="2959772"/>
            <a:chExt cx="791230" cy="792793"/>
          </a:xfrm>
        </p:grpSpPr>
        <p:sp>
          <p:nvSpPr>
            <p:cNvPr id="1128" name="Google Shape;1128;p48"/>
            <p:cNvSpPr/>
            <p:nvPr/>
          </p:nvSpPr>
          <p:spPr>
            <a:xfrm>
              <a:off x="1593763" y="2959772"/>
              <a:ext cx="397566" cy="397542"/>
            </a:xfrm>
            <a:custGeom>
              <a:avLst/>
              <a:gdLst/>
              <a:ahLst/>
              <a:cxnLst/>
              <a:rect l="l" t="t" r="r" b="b"/>
              <a:pathLst>
                <a:path w="9514" h="9514" extrusionOk="0">
                  <a:moveTo>
                    <a:pt x="9514" y="0"/>
                  </a:moveTo>
                  <a:cubicBezTo>
                    <a:pt x="4255" y="0"/>
                    <a:pt x="0" y="4255"/>
                    <a:pt x="0" y="9514"/>
                  </a:cubicBezTo>
                  <a:lnTo>
                    <a:pt x="9514" y="9514"/>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8"/>
            <p:cNvSpPr/>
            <p:nvPr/>
          </p:nvSpPr>
          <p:spPr>
            <a:xfrm>
              <a:off x="1200100" y="3353686"/>
              <a:ext cx="398862" cy="398880"/>
            </a:xfrm>
            <a:custGeom>
              <a:avLst/>
              <a:gdLst/>
              <a:ahLst/>
              <a:cxnLst/>
              <a:rect l="l" t="t" r="r" b="b"/>
              <a:pathLst>
                <a:path w="9545" h="9546" extrusionOk="0">
                  <a:moveTo>
                    <a:pt x="0" y="1"/>
                  </a:moveTo>
                  <a:lnTo>
                    <a:pt x="0" y="9545"/>
                  </a:lnTo>
                  <a:cubicBezTo>
                    <a:pt x="5289" y="9545"/>
                    <a:pt x="9545" y="5290"/>
                    <a:pt x="9545"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48"/>
          <p:cNvGrpSpPr/>
          <p:nvPr/>
        </p:nvGrpSpPr>
        <p:grpSpPr>
          <a:xfrm>
            <a:off x="2819375" y="1478162"/>
            <a:ext cx="1057050" cy="1057800"/>
            <a:chOff x="2027375" y="1011125"/>
            <a:chExt cx="1057050" cy="1057800"/>
          </a:xfrm>
        </p:grpSpPr>
        <p:sp>
          <p:nvSpPr>
            <p:cNvPr id="1131" name="Google Shape;1131;p48"/>
            <p:cNvSpPr/>
            <p:nvPr/>
          </p:nvSpPr>
          <p:spPr>
            <a:xfrm>
              <a:off x="2027375" y="1011125"/>
              <a:ext cx="1057050" cy="1057800"/>
            </a:xfrm>
            <a:custGeom>
              <a:avLst/>
              <a:gdLst/>
              <a:ahLst/>
              <a:cxnLst/>
              <a:rect l="l" t="t" r="r" b="b"/>
              <a:pathLst>
                <a:path w="42282" h="42312" extrusionOk="0">
                  <a:moveTo>
                    <a:pt x="1" y="1"/>
                  </a:moveTo>
                  <a:lnTo>
                    <a:pt x="1" y="42311"/>
                  </a:lnTo>
                  <a:lnTo>
                    <a:pt x="42281" y="42311"/>
                  </a:lnTo>
                  <a:lnTo>
                    <a:pt x="42281" y="1"/>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 name="Google Shape;1132;p48"/>
            <p:cNvGrpSpPr/>
            <p:nvPr/>
          </p:nvGrpSpPr>
          <p:grpSpPr>
            <a:xfrm>
              <a:off x="2170250" y="1172696"/>
              <a:ext cx="772075" cy="772825"/>
              <a:chOff x="5119675" y="1446071"/>
              <a:chExt cx="772075" cy="772825"/>
            </a:xfrm>
          </p:grpSpPr>
          <p:sp>
            <p:nvSpPr>
              <p:cNvPr id="1133" name="Google Shape;1133;p48"/>
              <p:cNvSpPr/>
              <p:nvPr/>
            </p:nvSpPr>
            <p:spPr>
              <a:xfrm>
                <a:off x="5505700" y="1446071"/>
                <a:ext cx="25" cy="772825"/>
              </a:xfrm>
              <a:custGeom>
                <a:avLst/>
                <a:gdLst/>
                <a:ahLst/>
                <a:cxnLst/>
                <a:rect l="l" t="t" r="r" b="b"/>
                <a:pathLst>
                  <a:path w="1" h="30913" fill="none" extrusionOk="0">
                    <a:moveTo>
                      <a:pt x="0" y="0"/>
                    </a:moveTo>
                    <a:lnTo>
                      <a:pt x="0" y="30912"/>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8"/>
              <p:cNvSpPr/>
              <p:nvPr/>
            </p:nvSpPr>
            <p:spPr>
              <a:xfrm>
                <a:off x="5232125" y="1559271"/>
                <a:ext cx="546400" cy="546400"/>
              </a:xfrm>
              <a:custGeom>
                <a:avLst/>
                <a:gdLst/>
                <a:ahLst/>
                <a:cxnLst/>
                <a:rect l="l" t="t" r="r" b="b"/>
                <a:pathLst>
                  <a:path w="21856" h="21856" fill="none" extrusionOk="0">
                    <a:moveTo>
                      <a:pt x="21855" y="1"/>
                    </a:moveTo>
                    <a:lnTo>
                      <a:pt x="1" y="21855"/>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8"/>
              <p:cNvSpPr/>
              <p:nvPr/>
            </p:nvSpPr>
            <p:spPr>
              <a:xfrm>
                <a:off x="5119675" y="1832846"/>
                <a:ext cx="772075" cy="25"/>
              </a:xfrm>
              <a:custGeom>
                <a:avLst/>
                <a:gdLst/>
                <a:ahLst/>
                <a:cxnLst/>
                <a:rect l="l" t="t" r="r" b="b"/>
                <a:pathLst>
                  <a:path w="30883" h="1" fill="none" extrusionOk="0">
                    <a:moveTo>
                      <a:pt x="30882" y="0"/>
                    </a:moveTo>
                    <a:lnTo>
                      <a:pt x="0" y="0"/>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8"/>
              <p:cNvSpPr/>
              <p:nvPr/>
            </p:nvSpPr>
            <p:spPr>
              <a:xfrm>
                <a:off x="5232125" y="1559271"/>
                <a:ext cx="546400" cy="546400"/>
              </a:xfrm>
              <a:custGeom>
                <a:avLst/>
                <a:gdLst/>
                <a:ahLst/>
                <a:cxnLst/>
                <a:rect l="l" t="t" r="r" b="b"/>
                <a:pathLst>
                  <a:path w="21856" h="21856" fill="none" extrusionOk="0">
                    <a:moveTo>
                      <a:pt x="21855" y="21855"/>
                    </a:moveTo>
                    <a:lnTo>
                      <a:pt x="1" y="1"/>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8"/>
              <p:cNvSpPr/>
              <p:nvPr/>
            </p:nvSpPr>
            <p:spPr>
              <a:xfrm>
                <a:off x="5364350" y="1472646"/>
                <a:ext cx="282700" cy="719650"/>
              </a:xfrm>
              <a:custGeom>
                <a:avLst/>
                <a:gdLst/>
                <a:ahLst/>
                <a:cxnLst/>
                <a:rect l="l" t="t" r="r" b="b"/>
                <a:pathLst>
                  <a:path w="11308" h="28786" fill="none" extrusionOk="0">
                    <a:moveTo>
                      <a:pt x="11308" y="1"/>
                    </a:moveTo>
                    <a:lnTo>
                      <a:pt x="0" y="28785"/>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8"/>
              <p:cNvSpPr/>
              <p:nvPr/>
            </p:nvSpPr>
            <p:spPr>
              <a:xfrm>
                <a:off x="5151575" y="1677821"/>
                <a:ext cx="707500" cy="308550"/>
              </a:xfrm>
              <a:custGeom>
                <a:avLst/>
                <a:gdLst/>
                <a:ahLst/>
                <a:cxnLst/>
                <a:rect l="l" t="t" r="r" b="b"/>
                <a:pathLst>
                  <a:path w="28300" h="12342" fill="none" extrusionOk="0">
                    <a:moveTo>
                      <a:pt x="28299" y="1"/>
                    </a:moveTo>
                    <a:lnTo>
                      <a:pt x="1" y="12341"/>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8"/>
              <p:cNvSpPr/>
              <p:nvPr/>
            </p:nvSpPr>
            <p:spPr>
              <a:xfrm>
                <a:off x="5146250" y="1691496"/>
                <a:ext cx="718900" cy="281950"/>
              </a:xfrm>
              <a:custGeom>
                <a:avLst/>
                <a:gdLst/>
                <a:ahLst/>
                <a:cxnLst/>
                <a:rect l="l" t="t" r="r" b="b"/>
                <a:pathLst>
                  <a:path w="28756" h="11278" fill="none" extrusionOk="0">
                    <a:moveTo>
                      <a:pt x="28755" y="11278"/>
                    </a:moveTo>
                    <a:lnTo>
                      <a:pt x="1" y="1"/>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8"/>
              <p:cNvSpPr/>
              <p:nvPr/>
            </p:nvSpPr>
            <p:spPr>
              <a:xfrm>
                <a:off x="5351425" y="1478746"/>
                <a:ext cx="309300" cy="707475"/>
              </a:xfrm>
              <a:custGeom>
                <a:avLst/>
                <a:gdLst/>
                <a:ahLst/>
                <a:cxnLst/>
                <a:rect l="l" t="t" r="r" b="b"/>
                <a:pathLst>
                  <a:path w="12372" h="28299" fill="none" extrusionOk="0">
                    <a:moveTo>
                      <a:pt x="12372" y="28298"/>
                    </a:moveTo>
                    <a:lnTo>
                      <a:pt x="1" y="0"/>
                    </a:lnTo>
                  </a:path>
                </a:pathLst>
              </a:custGeom>
              <a:noFill/>
              <a:ln w="19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9952732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47"/>
          <p:cNvSpPr txBox="1">
            <a:spLocks noGrp="1"/>
          </p:cNvSpPr>
          <p:nvPr>
            <p:ph type="title"/>
          </p:nvPr>
        </p:nvSpPr>
        <p:spPr>
          <a:xfrm>
            <a:off x="1053693" y="1482162"/>
            <a:ext cx="3939725" cy="152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Classification</a:t>
            </a:r>
            <a:endParaRPr dirty="0"/>
          </a:p>
        </p:txBody>
      </p:sp>
      <p:sp>
        <p:nvSpPr>
          <p:cNvPr id="1097" name="Google Shape;1097;p47"/>
          <p:cNvSpPr txBox="1">
            <a:spLocks noGrp="1"/>
          </p:cNvSpPr>
          <p:nvPr>
            <p:ph type="title" idx="2"/>
          </p:nvPr>
        </p:nvSpPr>
        <p:spPr>
          <a:xfrm>
            <a:off x="6209975" y="1791144"/>
            <a:ext cx="1471500" cy="156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1099" name="Google Shape;1099;p47"/>
          <p:cNvSpPr/>
          <p:nvPr/>
        </p:nvSpPr>
        <p:spPr>
          <a:xfrm>
            <a:off x="5345550" y="884827"/>
            <a:ext cx="812961" cy="703674"/>
          </a:xfrm>
          <a:custGeom>
            <a:avLst/>
            <a:gdLst/>
            <a:ahLst/>
            <a:cxnLst/>
            <a:rect l="l" t="t" r="r" b="b"/>
            <a:pathLst>
              <a:path w="24652" h="21338" extrusionOk="0">
                <a:moveTo>
                  <a:pt x="6170" y="0"/>
                </a:moveTo>
                <a:lnTo>
                  <a:pt x="0" y="10669"/>
                </a:lnTo>
                <a:lnTo>
                  <a:pt x="6170" y="21338"/>
                </a:lnTo>
                <a:lnTo>
                  <a:pt x="18481" y="21338"/>
                </a:lnTo>
                <a:lnTo>
                  <a:pt x="24651" y="10669"/>
                </a:lnTo>
                <a:lnTo>
                  <a:pt x="18481" y="0"/>
                </a:ln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 name="Google Shape;1100;p47"/>
          <p:cNvGrpSpPr/>
          <p:nvPr/>
        </p:nvGrpSpPr>
        <p:grpSpPr>
          <a:xfrm>
            <a:off x="7740424" y="3661674"/>
            <a:ext cx="1159457" cy="1121480"/>
            <a:chOff x="7740424" y="3661674"/>
            <a:chExt cx="1159457" cy="1121480"/>
          </a:xfrm>
        </p:grpSpPr>
        <p:sp>
          <p:nvSpPr>
            <p:cNvPr id="1101" name="Google Shape;1101;p47"/>
            <p:cNvSpPr/>
            <p:nvPr/>
          </p:nvSpPr>
          <p:spPr>
            <a:xfrm>
              <a:off x="8241704" y="4184189"/>
              <a:ext cx="658177" cy="598966"/>
            </a:xfrm>
            <a:custGeom>
              <a:avLst/>
              <a:gdLst/>
              <a:ahLst/>
              <a:cxnLst/>
              <a:rect l="l" t="t" r="r" b="b"/>
              <a:pathLst>
                <a:path w="20275" h="18451" extrusionOk="0">
                  <a:moveTo>
                    <a:pt x="10122" y="0"/>
                  </a:moveTo>
                  <a:cubicBezTo>
                    <a:pt x="7759" y="0"/>
                    <a:pt x="5396" y="897"/>
                    <a:pt x="3587" y="2690"/>
                  </a:cubicBezTo>
                  <a:cubicBezTo>
                    <a:pt x="1" y="6308"/>
                    <a:pt x="1" y="12143"/>
                    <a:pt x="3587" y="15761"/>
                  </a:cubicBezTo>
                  <a:cubicBezTo>
                    <a:pt x="5396" y="17554"/>
                    <a:pt x="7759" y="18451"/>
                    <a:pt x="10122" y="18451"/>
                  </a:cubicBezTo>
                  <a:cubicBezTo>
                    <a:pt x="12486" y="18451"/>
                    <a:pt x="14849" y="17554"/>
                    <a:pt x="16657" y="15761"/>
                  </a:cubicBezTo>
                  <a:cubicBezTo>
                    <a:pt x="20275" y="12143"/>
                    <a:pt x="20275" y="6308"/>
                    <a:pt x="16657" y="2690"/>
                  </a:cubicBezTo>
                  <a:cubicBezTo>
                    <a:pt x="14849" y="897"/>
                    <a:pt x="12486" y="0"/>
                    <a:pt x="10122" y="0"/>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7908167" y="3837079"/>
              <a:ext cx="349329" cy="318490"/>
            </a:xfrm>
            <a:custGeom>
              <a:avLst/>
              <a:gdLst/>
              <a:ahLst/>
              <a:cxnLst/>
              <a:rect l="l" t="t" r="r" b="b"/>
              <a:pathLst>
                <a:path w="10761" h="9811" extrusionOk="0">
                  <a:moveTo>
                    <a:pt x="5381" y="1"/>
                  </a:moveTo>
                  <a:cubicBezTo>
                    <a:pt x="4127" y="1"/>
                    <a:pt x="2873" y="480"/>
                    <a:pt x="1916" y="1437"/>
                  </a:cubicBezTo>
                  <a:cubicBezTo>
                    <a:pt x="1" y="3352"/>
                    <a:pt x="1" y="6483"/>
                    <a:pt x="1916" y="8398"/>
                  </a:cubicBezTo>
                  <a:cubicBezTo>
                    <a:pt x="2873" y="9340"/>
                    <a:pt x="4127" y="9811"/>
                    <a:pt x="5381" y="9811"/>
                  </a:cubicBezTo>
                  <a:cubicBezTo>
                    <a:pt x="6635" y="9811"/>
                    <a:pt x="7889" y="9340"/>
                    <a:pt x="8846" y="8398"/>
                  </a:cubicBezTo>
                  <a:cubicBezTo>
                    <a:pt x="10761" y="6483"/>
                    <a:pt x="10761" y="3352"/>
                    <a:pt x="8846" y="1437"/>
                  </a:cubicBezTo>
                  <a:cubicBezTo>
                    <a:pt x="7889" y="480"/>
                    <a:pt x="6635" y="1"/>
                    <a:pt x="5381"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7740424" y="3661674"/>
              <a:ext cx="128324" cy="128324"/>
            </a:xfrm>
            <a:custGeom>
              <a:avLst/>
              <a:gdLst/>
              <a:ahLst/>
              <a:cxnLst/>
              <a:rect l="l" t="t" r="r" b="b"/>
              <a:pathLst>
                <a:path w="3953" h="3953" extrusionOk="0">
                  <a:moveTo>
                    <a:pt x="1976" y="1"/>
                  </a:moveTo>
                  <a:cubicBezTo>
                    <a:pt x="882" y="1"/>
                    <a:pt x="1" y="882"/>
                    <a:pt x="1" y="1977"/>
                  </a:cubicBezTo>
                  <a:cubicBezTo>
                    <a:pt x="1" y="3071"/>
                    <a:pt x="882" y="3952"/>
                    <a:pt x="1976" y="3952"/>
                  </a:cubicBezTo>
                  <a:cubicBezTo>
                    <a:pt x="3071" y="3952"/>
                    <a:pt x="3952" y="3071"/>
                    <a:pt x="3952" y="1977"/>
                  </a:cubicBezTo>
                  <a:cubicBezTo>
                    <a:pt x="3952" y="882"/>
                    <a:pt x="3071" y="1"/>
                    <a:pt x="1976"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779552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4"/>
        <p:cNvGrpSpPr/>
        <p:nvPr/>
      </p:nvGrpSpPr>
      <p:grpSpPr>
        <a:xfrm>
          <a:off x="0" y="0"/>
          <a:ext cx="0" cy="0"/>
          <a:chOff x="0" y="0"/>
          <a:chExt cx="0" cy="0"/>
        </a:xfrm>
      </p:grpSpPr>
      <p:sp>
        <p:nvSpPr>
          <p:cNvPr id="1065" name="Google Shape;1065;p46"/>
          <p:cNvSpPr txBox="1">
            <a:spLocks noGrp="1"/>
          </p:cNvSpPr>
          <p:nvPr>
            <p:ph type="subTitle" idx="1"/>
          </p:nvPr>
        </p:nvSpPr>
        <p:spPr>
          <a:xfrm>
            <a:off x="1697338" y="2904100"/>
            <a:ext cx="2790000" cy="43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TEXT REPRESENTATION</a:t>
            </a:r>
            <a:endParaRPr dirty="0"/>
          </a:p>
        </p:txBody>
      </p:sp>
      <p:sp>
        <p:nvSpPr>
          <p:cNvPr id="1066" name="Google Shape;1066;p46"/>
          <p:cNvSpPr txBox="1">
            <a:spLocks noGrp="1"/>
          </p:cNvSpPr>
          <p:nvPr>
            <p:ph type="subTitle" idx="2"/>
          </p:nvPr>
        </p:nvSpPr>
        <p:spPr>
          <a:xfrm>
            <a:off x="1697326" y="3335850"/>
            <a:ext cx="2790000" cy="5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200" dirty="0"/>
              <a:t>Text </a:t>
            </a:r>
            <a:r>
              <a:rPr lang="it-IT" sz="1200" dirty="0" err="1"/>
              <a:t>representation</a:t>
            </a:r>
            <a:r>
              <a:rPr lang="it-IT" sz="1200" dirty="0"/>
              <a:t> </a:t>
            </a:r>
            <a:r>
              <a:rPr lang="it-IT" sz="1200" dirty="0" err="1"/>
              <a:t>using</a:t>
            </a:r>
            <a:r>
              <a:rPr lang="it-IT" sz="1200" dirty="0"/>
              <a:t> TF-IDF and </a:t>
            </a:r>
            <a:r>
              <a:rPr lang="it-IT" sz="1200" dirty="0" err="1"/>
              <a:t>Bag</a:t>
            </a:r>
            <a:r>
              <a:rPr lang="it-IT" sz="1200" dirty="0"/>
              <a:t> of Words</a:t>
            </a:r>
            <a:endParaRPr sz="1200" dirty="0"/>
          </a:p>
        </p:txBody>
      </p:sp>
      <p:sp>
        <p:nvSpPr>
          <p:cNvPr id="1067" name="Google Shape;1067;p46"/>
          <p:cNvSpPr txBox="1">
            <a:spLocks noGrp="1"/>
          </p:cNvSpPr>
          <p:nvPr>
            <p:ph type="subTitle" idx="3"/>
          </p:nvPr>
        </p:nvSpPr>
        <p:spPr>
          <a:xfrm>
            <a:off x="5510368" y="2903450"/>
            <a:ext cx="2790000" cy="43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EVALUATION</a:t>
            </a:r>
            <a:endParaRPr dirty="0"/>
          </a:p>
        </p:txBody>
      </p:sp>
      <p:sp>
        <p:nvSpPr>
          <p:cNvPr id="1068" name="Google Shape;1068;p46"/>
          <p:cNvSpPr txBox="1">
            <a:spLocks noGrp="1"/>
          </p:cNvSpPr>
          <p:nvPr>
            <p:ph type="subTitle" idx="4"/>
          </p:nvPr>
        </p:nvSpPr>
        <p:spPr>
          <a:xfrm>
            <a:off x="5510350" y="3335232"/>
            <a:ext cx="2790000" cy="5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200" dirty="0"/>
              <a:t>Performance </a:t>
            </a:r>
            <a:r>
              <a:rPr lang="it-IT" sz="1200" dirty="0" err="1"/>
              <a:t>evaluation</a:t>
            </a:r>
            <a:r>
              <a:rPr lang="it-IT" sz="1200" dirty="0"/>
              <a:t> of the </a:t>
            </a:r>
            <a:r>
              <a:rPr lang="it-IT" sz="1200" dirty="0" err="1"/>
              <a:t>classifiers</a:t>
            </a:r>
            <a:endParaRPr lang="it-IT" sz="1200" dirty="0"/>
          </a:p>
        </p:txBody>
      </p:sp>
      <p:sp>
        <p:nvSpPr>
          <p:cNvPr id="1069" name="Google Shape;1069;p46"/>
          <p:cNvSpPr txBox="1">
            <a:spLocks noGrp="1"/>
          </p:cNvSpPr>
          <p:nvPr>
            <p:ph type="subTitle" idx="6"/>
          </p:nvPr>
        </p:nvSpPr>
        <p:spPr>
          <a:xfrm>
            <a:off x="1697186" y="1597700"/>
            <a:ext cx="2790000" cy="43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PREPROCESSING</a:t>
            </a:r>
            <a:endParaRPr dirty="0"/>
          </a:p>
        </p:txBody>
      </p:sp>
      <p:sp>
        <p:nvSpPr>
          <p:cNvPr id="1070" name="Google Shape;1070;p46"/>
          <p:cNvSpPr txBox="1">
            <a:spLocks noGrp="1"/>
          </p:cNvSpPr>
          <p:nvPr>
            <p:ph type="subTitle" idx="7"/>
          </p:nvPr>
        </p:nvSpPr>
        <p:spPr>
          <a:xfrm>
            <a:off x="1697174" y="2029251"/>
            <a:ext cx="2790000" cy="5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Text pre-processing: tokenization, </a:t>
            </a:r>
            <a:r>
              <a:rPr lang="en" sz="1200" dirty="0" err="1"/>
              <a:t>stopwords</a:t>
            </a:r>
            <a:r>
              <a:rPr lang="en" sz="1200" dirty="0"/>
              <a:t> removal, lemmatization, etc.</a:t>
            </a:r>
            <a:endParaRPr sz="1200" dirty="0"/>
          </a:p>
        </p:txBody>
      </p:sp>
      <p:sp>
        <p:nvSpPr>
          <p:cNvPr id="1071" name="Google Shape;1071;p46"/>
          <p:cNvSpPr txBox="1">
            <a:spLocks noGrp="1"/>
          </p:cNvSpPr>
          <p:nvPr>
            <p:ph type="subTitle" idx="9"/>
          </p:nvPr>
        </p:nvSpPr>
        <p:spPr>
          <a:xfrm>
            <a:off x="5508796" y="1602700"/>
            <a:ext cx="2790000" cy="43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CLASSIFICATION</a:t>
            </a:r>
            <a:endParaRPr dirty="0"/>
          </a:p>
        </p:txBody>
      </p:sp>
      <p:sp>
        <p:nvSpPr>
          <p:cNvPr id="1072" name="Google Shape;1072;p46"/>
          <p:cNvSpPr txBox="1">
            <a:spLocks noGrp="1"/>
          </p:cNvSpPr>
          <p:nvPr>
            <p:ph type="subTitle" idx="13"/>
          </p:nvPr>
        </p:nvSpPr>
        <p:spPr>
          <a:xfrm>
            <a:off x="5508774" y="2034251"/>
            <a:ext cx="2790000" cy="5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200" dirty="0"/>
              <a:t>Training of </a:t>
            </a:r>
            <a:r>
              <a:rPr lang="it-IT" sz="1200" dirty="0" err="1"/>
              <a:t>several</a:t>
            </a:r>
            <a:r>
              <a:rPr lang="it-IT" sz="1200" dirty="0"/>
              <a:t> </a:t>
            </a:r>
            <a:r>
              <a:rPr lang="it-IT" sz="1200" dirty="0" err="1"/>
              <a:t>classifiers</a:t>
            </a:r>
            <a:r>
              <a:rPr lang="it-IT" sz="1200" dirty="0"/>
              <a:t> on the </a:t>
            </a:r>
            <a:r>
              <a:rPr lang="it-IT" sz="1200" dirty="0" err="1"/>
              <a:t>two</a:t>
            </a:r>
            <a:r>
              <a:rPr lang="it-IT" sz="1200" dirty="0"/>
              <a:t> </a:t>
            </a:r>
            <a:r>
              <a:rPr lang="it-IT" sz="1200" dirty="0" err="1"/>
              <a:t>obtained</a:t>
            </a:r>
            <a:r>
              <a:rPr lang="it-IT" sz="1200" dirty="0"/>
              <a:t> </a:t>
            </a:r>
            <a:r>
              <a:rPr lang="it-IT" sz="1200" dirty="0" err="1"/>
              <a:t>representations</a:t>
            </a:r>
            <a:endParaRPr sz="1200" dirty="0"/>
          </a:p>
        </p:txBody>
      </p:sp>
      <p:sp>
        <p:nvSpPr>
          <p:cNvPr id="1073" name="Google Shape;1073;p46"/>
          <p:cNvSpPr txBox="1">
            <a:spLocks noGrp="1"/>
          </p:cNvSpPr>
          <p:nvPr>
            <p:ph type="title" idx="15"/>
          </p:nvPr>
        </p:nvSpPr>
        <p:spPr>
          <a:xfrm>
            <a:off x="720000" y="52536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4"/>
                </a:solidFill>
              </a:rPr>
              <a:t>CLASSIFICATION</a:t>
            </a:r>
            <a:endParaRPr dirty="0">
              <a:solidFill>
                <a:schemeClr val="lt2"/>
              </a:solidFill>
            </a:endParaRPr>
          </a:p>
        </p:txBody>
      </p:sp>
      <p:grpSp>
        <p:nvGrpSpPr>
          <p:cNvPr id="1074" name="Google Shape;1074;p46"/>
          <p:cNvGrpSpPr/>
          <p:nvPr/>
        </p:nvGrpSpPr>
        <p:grpSpPr>
          <a:xfrm>
            <a:off x="8038754" y="4042861"/>
            <a:ext cx="784282" cy="782824"/>
            <a:chOff x="1683425" y="1404575"/>
            <a:chExt cx="819950" cy="818425"/>
          </a:xfrm>
        </p:grpSpPr>
        <p:sp>
          <p:nvSpPr>
            <p:cNvPr id="1075" name="Google Shape;1075;p46"/>
            <p:cNvSpPr/>
            <p:nvPr/>
          </p:nvSpPr>
          <p:spPr>
            <a:xfrm>
              <a:off x="2019300" y="1404575"/>
              <a:ext cx="148200" cy="409600"/>
            </a:xfrm>
            <a:custGeom>
              <a:avLst/>
              <a:gdLst/>
              <a:ahLst/>
              <a:cxnLst/>
              <a:rect l="l" t="t" r="r" b="b"/>
              <a:pathLst>
                <a:path w="5928" h="16384" extrusionOk="0">
                  <a:moveTo>
                    <a:pt x="2949" y="0"/>
                  </a:moveTo>
                  <a:cubicBezTo>
                    <a:pt x="1308" y="0"/>
                    <a:pt x="1" y="1550"/>
                    <a:pt x="1" y="5198"/>
                  </a:cubicBezTo>
                  <a:cubicBezTo>
                    <a:pt x="1" y="8815"/>
                    <a:pt x="2949" y="16383"/>
                    <a:pt x="2949" y="16383"/>
                  </a:cubicBezTo>
                  <a:cubicBezTo>
                    <a:pt x="2949" y="16383"/>
                    <a:pt x="5928" y="8845"/>
                    <a:pt x="5928" y="5198"/>
                  </a:cubicBezTo>
                  <a:cubicBezTo>
                    <a:pt x="5928" y="1550"/>
                    <a:pt x="4590" y="0"/>
                    <a:pt x="2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6"/>
            <p:cNvSpPr/>
            <p:nvPr/>
          </p:nvSpPr>
          <p:spPr>
            <a:xfrm>
              <a:off x="2093775" y="1507225"/>
              <a:ext cx="318425" cy="306950"/>
            </a:xfrm>
            <a:custGeom>
              <a:avLst/>
              <a:gdLst/>
              <a:ahLst/>
              <a:cxnLst/>
              <a:rect l="l" t="t" r="r" b="b"/>
              <a:pathLst>
                <a:path w="12737" h="12278" extrusionOk="0">
                  <a:moveTo>
                    <a:pt x="9937" y="1"/>
                  </a:moveTo>
                  <a:cubicBezTo>
                    <a:pt x="8834" y="1"/>
                    <a:pt x="7447" y="666"/>
                    <a:pt x="5836" y="2277"/>
                  </a:cubicBezTo>
                  <a:cubicBezTo>
                    <a:pt x="3253" y="4830"/>
                    <a:pt x="0" y="12277"/>
                    <a:pt x="0" y="12277"/>
                  </a:cubicBezTo>
                  <a:cubicBezTo>
                    <a:pt x="0" y="12277"/>
                    <a:pt x="7417" y="9025"/>
                    <a:pt x="10000" y="6441"/>
                  </a:cubicBezTo>
                  <a:cubicBezTo>
                    <a:pt x="12554" y="3858"/>
                    <a:pt x="12736" y="1852"/>
                    <a:pt x="11611" y="666"/>
                  </a:cubicBezTo>
                  <a:cubicBezTo>
                    <a:pt x="11165" y="243"/>
                    <a:pt x="10603" y="1"/>
                    <a:pt x="99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6"/>
            <p:cNvSpPr/>
            <p:nvPr/>
          </p:nvSpPr>
          <p:spPr>
            <a:xfrm>
              <a:off x="2094525" y="1739675"/>
              <a:ext cx="408850" cy="148200"/>
            </a:xfrm>
            <a:custGeom>
              <a:avLst/>
              <a:gdLst/>
              <a:ahLst/>
              <a:cxnLst/>
              <a:rect l="l" t="t" r="r" b="b"/>
              <a:pathLst>
                <a:path w="16354" h="5928" extrusionOk="0">
                  <a:moveTo>
                    <a:pt x="11156" y="1"/>
                  </a:moveTo>
                  <a:cubicBezTo>
                    <a:pt x="7539" y="1"/>
                    <a:pt x="1" y="2949"/>
                    <a:pt x="1" y="2949"/>
                  </a:cubicBezTo>
                  <a:cubicBezTo>
                    <a:pt x="1" y="2949"/>
                    <a:pt x="7508" y="5928"/>
                    <a:pt x="11156" y="5928"/>
                  </a:cubicBezTo>
                  <a:cubicBezTo>
                    <a:pt x="14773" y="5928"/>
                    <a:pt x="16354" y="4590"/>
                    <a:pt x="16354" y="2949"/>
                  </a:cubicBezTo>
                  <a:cubicBezTo>
                    <a:pt x="16354" y="1338"/>
                    <a:pt x="14803" y="1"/>
                    <a:pt x="11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6"/>
            <p:cNvSpPr/>
            <p:nvPr/>
          </p:nvSpPr>
          <p:spPr>
            <a:xfrm>
              <a:off x="2093775" y="1813375"/>
              <a:ext cx="318425" cy="306950"/>
            </a:xfrm>
            <a:custGeom>
              <a:avLst/>
              <a:gdLst/>
              <a:ahLst/>
              <a:cxnLst/>
              <a:rect l="l" t="t" r="r" b="b"/>
              <a:pathLst>
                <a:path w="12737" h="12278" extrusionOk="0">
                  <a:moveTo>
                    <a:pt x="0" y="1"/>
                  </a:moveTo>
                  <a:cubicBezTo>
                    <a:pt x="0" y="1"/>
                    <a:pt x="3253" y="7418"/>
                    <a:pt x="5836" y="10001"/>
                  </a:cubicBezTo>
                  <a:cubicBezTo>
                    <a:pt x="7429" y="11612"/>
                    <a:pt x="8820" y="12278"/>
                    <a:pt x="9929" y="12278"/>
                  </a:cubicBezTo>
                  <a:cubicBezTo>
                    <a:pt x="10599" y="12278"/>
                    <a:pt x="11165" y="12035"/>
                    <a:pt x="11611" y="11612"/>
                  </a:cubicBezTo>
                  <a:cubicBezTo>
                    <a:pt x="12736" y="10427"/>
                    <a:pt x="12584" y="8421"/>
                    <a:pt x="10000" y="5837"/>
                  </a:cubicBezTo>
                  <a:cubicBezTo>
                    <a:pt x="7447" y="3253"/>
                    <a:pt x="1" y="1"/>
                    <a:pt x="0"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6"/>
            <p:cNvSpPr/>
            <p:nvPr/>
          </p:nvSpPr>
          <p:spPr>
            <a:xfrm>
              <a:off x="2020050" y="1814150"/>
              <a:ext cx="148225" cy="408850"/>
            </a:xfrm>
            <a:custGeom>
              <a:avLst/>
              <a:gdLst/>
              <a:ahLst/>
              <a:cxnLst/>
              <a:rect l="l" t="t" r="r" b="b"/>
              <a:pathLst>
                <a:path w="5929" h="16354" extrusionOk="0">
                  <a:moveTo>
                    <a:pt x="2980" y="0"/>
                  </a:moveTo>
                  <a:cubicBezTo>
                    <a:pt x="2980" y="0"/>
                    <a:pt x="1" y="7508"/>
                    <a:pt x="1" y="11156"/>
                  </a:cubicBezTo>
                  <a:cubicBezTo>
                    <a:pt x="1" y="14803"/>
                    <a:pt x="1338" y="16353"/>
                    <a:pt x="2980" y="16353"/>
                  </a:cubicBezTo>
                  <a:cubicBezTo>
                    <a:pt x="4591" y="16353"/>
                    <a:pt x="5928" y="14803"/>
                    <a:pt x="5928" y="11156"/>
                  </a:cubicBezTo>
                  <a:cubicBezTo>
                    <a:pt x="5928" y="7538"/>
                    <a:pt x="2980" y="0"/>
                    <a:pt x="2980" y="0"/>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6"/>
            <p:cNvSpPr/>
            <p:nvPr/>
          </p:nvSpPr>
          <p:spPr>
            <a:xfrm>
              <a:off x="1775375" y="1813375"/>
              <a:ext cx="317650" cy="306950"/>
            </a:xfrm>
            <a:custGeom>
              <a:avLst/>
              <a:gdLst/>
              <a:ahLst/>
              <a:cxnLst/>
              <a:rect l="l" t="t" r="r" b="b"/>
              <a:pathLst>
                <a:path w="12706" h="12278" extrusionOk="0">
                  <a:moveTo>
                    <a:pt x="12706" y="1"/>
                  </a:moveTo>
                  <a:lnTo>
                    <a:pt x="12706" y="1"/>
                  </a:lnTo>
                  <a:cubicBezTo>
                    <a:pt x="12706" y="1"/>
                    <a:pt x="5320" y="3253"/>
                    <a:pt x="2736" y="5837"/>
                  </a:cubicBezTo>
                  <a:cubicBezTo>
                    <a:pt x="183" y="8421"/>
                    <a:pt x="1" y="10427"/>
                    <a:pt x="1125" y="11612"/>
                  </a:cubicBezTo>
                  <a:cubicBezTo>
                    <a:pt x="1571" y="12035"/>
                    <a:pt x="2134" y="12278"/>
                    <a:pt x="2800" y="12278"/>
                  </a:cubicBezTo>
                  <a:cubicBezTo>
                    <a:pt x="3903" y="12278"/>
                    <a:pt x="5289" y="11612"/>
                    <a:pt x="6900" y="10001"/>
                  </a:cubicBezTo>
                  <a:cubicBezTo>
                    <a:pt x="9484" y="7448"/>
                    <a:pt x="12706" y="1"/>
                    <a:pt x="12706"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6"/>
            <p:cNvSpPr/>
            <p:nvPr/>
          </p:nvSpPr>
          <p:spPr>
            <a:xfrm>
              <a:off x="1683425" y="1739675"/>
              <a:ext cx="409600" cy="148200"/>
            </a:xfrm>
            <a:custGeom>
              <a:avLst/>
              <a:gdLst/>
              <a:ahLst/>
              <a:cxnLst/>
              <a:rect l="l" t="t" r="r" b="b"/>
              <a:pathLst>
                <a:path w="16384" h="5928" extrusionOk="0">
                  <a:moveTo>
                    <a:pt x="5229" y="1"/>
                  </a:moveTo>
                  <a:cubicBezTo>
                    <a:pt x="1612" y="1"/>
                    <a:pt x="1" y="1338"/>
                    <a:pt x="31" y="2979"/>
                  </a:cubicBezTo>
                  <a:cubicBezTo>
                    <a:pt x="31" y="4590"/>
                    <a:pt x="1581" y="5928"/>
                    <a:pt x="5229" y="5928"/>
                  </a:cubicBezTo>
                  <a:cubicBezTo>
                    <a:pt x="8846" y="5928"/>
                    <a:pt x="16384" y="2979"/>
                    <a:pt x="16384" y="2979"/>
                  </a:cubicBezTo>
                  <a:cubicBezTo>
                    <a:pt x="16384" y="2979"/>
                    <a:pt x="8876" y="1"/>
                    <a:pt x="5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6"/>
            <p:cNvSpPr/>
            <p:nvPr/>
          </p:nvSpPr>
          <p:spPr>
            <a:xfrm>
              <a:off x="1776125" y="1507225"/>
              <a:ext cx="318425" cy="306950"/>
            </a:xfrm>
            <a:custGeom>
              <a:avLst/>
              <a:gdLst/>
              <a:ahLst/>
              <a:cxnLst/>
              <a:rect l="l" t="t" r="r" b="b"/>
              <a:pathLst>
                <a:path w="12737" h="12278" extrusionOk="0">
                  <a:moveTo>
                    <a:pt x="2787" y="1"/>
                  </a:moveTo>
                  <a:cubicBezTo>
                    <a:pt x="2120" y="1"/>
                    <a:pt x="1560" y="243"/>
                    <a:pt x="1126" y="666"/>
                  </a:cubicBezTo>
                  <a:cubicBezTo>
                    <a:pt x="1" y="1852"/>
                    <a:pt x="153" y="3858"/>
                    <a:pt x="2737" y="6441"/>
                  </a:cubicBezTo>
                  <a:cubicBezTo>
                    <a:pt x="5290" y="9025"/>
                    <a:pt x="12737" y="12277"/>
                    <a:pt x="12737" y="12277"/>
                  </a:cubicBezTo>
                  <a:cubicBezTo>
                    <a:pt x="12737" y="12277"/>
                    <a:pt x="9484" y="4861"/>
                    <a:pt x="6901" y="2277"/>
                  </a:cubicBezTo>
                  <a:cubicBezTo>
                    <a:pt x="5290" y="666"/>
                    <a:pt x="3891" y="1"/>
                    <a:pt x="2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46"/>
          <p:cNvGrpSpPr/>
          <p:nvPr/>
        </p:nvGrpSpPr>
        <p:grpSpPr>
          <a:xfrm>
            <a:off x="321932" y="538429"/>
            <a:ext cx="937083" cy="937083"/>
            <a:chOff x="6083975" y="2384075"/>
            <a:chExt cx="476475" cy="476475"/>
          </a:xfrm>
        </p:grpSpPr>
        <p:sp>
          <p:nvSpPr>
            <p:cNvPr id="1084" name="Google Shape;1084;p46"/>
            <p:cNvSpPr/>
            <p:nvPr/>
          </p:nvSpPr>
          <p:spPr>
            <a:xfrm>
              <a:off x="6308125" y="2384075"/>
              <a:ext cx="237875" cy="237850"/>
            </a:xfrm>
            <a:custGeom>
              <a:avLst/>
              <a:gdLst/>
              <a:ahLst/>
              <a:cxnLst/>
              <a:rect l="l" t="t" r="r" b="b"/>
              <a:pathLst>
                <a:path w="9515" h="9514" extrusionOk="0">
                  <a:moveTo>
                    <a:pt x="9515" y="0"/>
                  </a:moveTo>
                  <a:cubicBezTo>
                    <a:pt x="4256" y="0"/>
                    <a:pt x="1" y="4255"/>
                    <a:pt x="1" y="9514"/>
                  </a:cubicBezTo>
                  <a:lnTo>
                    <a:pt x="9515" y="9514"/>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6"/>
            <p:cNvSpPr/>
            <p:nvPr/>
          </p:nvSpPr>
          <p:spPr>
            <a:xfrm>
              <a:off x="6321825" y="2608225"/>
              <a:ext cx="238625" cy="237875"/>
            </a:xfrm>
            <a:custGeom>
              <a:avLst/>
              <a:gdLst/>
              <a:ahLst/>
              <a:cxnLst/>
              <a:rect l="l" t="t" r="r" b="b"/>
              <a:pathLst>
                <a:path w="9545" h="9515" extrusionOk="0">
                  <a:moveTo>
                    <a:pt x="0" y="1"/>
                  </a:moveTo>
                  <a:lnTo>
                    <a:pt x="0" y="9515"/>
                  </a:lnTo>
                  <a:lnTo>
                    <a:pt x="9544" y="9515"/>
                  </a:lnTo>
                  <a:cubicBezTo>
                    <a:pt x="9544" y="4256"/>
                    <a:pt x="5289" y="1"/>
                    <a:pt x="0"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6"/>
            <p:cNvSpPr/>
            <p:nvPr/>
          </p:nvSpPr>
          <p:spPr>
            <a:xfrm>
              <a:off x="6097650" y="2621900"/>
              <a:ext cx="238625" cy="238650"/>
            </a:xfrm>
            <a:custGeom>
              <a:avLst/>
              <a:gdLst/>
              <a:ahLst/>
              <a:cxnLst/>
              <a:rect l="l" t="t" r="r" b="b"/>
              <a:pathLst>
                <a:path w="9545" h="9546" extrusionOk="0">
                  <a:moveTo>
                    <a:pt x="0" y="1"/>
                  </a:moveTo>
                  <a:lnTo>
                    <a:pt x="0" y="9545"/>
                  </a:lnTo>
                  <a:cubicBezTo>
                    <a:pt x="5289" y="9545"/>
                    <a:pt x="9545" y="5290"/>
                    <a:pt x="9545" y="1"/>
                  </a:cubicBezTo>
                  <a:close/>
                </a:path>
              </a:pathLst>
            </a:custGeom>
            <a:gradFill>
              <a:gsLst>
                <a:gs pos="0">
                  <a:schemeClr val="lt2"/>
                </a:gs>
                <a:gs pos="73000">
                  <a:srgbClr val="C9A2C6"/>
                </a:gs>
                <a:gs pos="87000">
                  <a:srgbClr val="9984D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6"/>
            <p:cNvSpPr/>
            <p:nvPr/>
          </p:nvSpPr>
          <p:spPr>
            <a:xfrm>
              <a:off x="6083975" y="2396975"/>
              <a:ext cx="237850" cy="238625"/>
            </a:xfrm>
            <a:custGeom>
              <a:avLst/>
              <a:gdLst/>
              <a:ahLst/>
              <a:cxnLst/>
              <a:rect l="l" t="t" r="r" b="b"/>
              <a:pathLst>
                <a:path w="9514" h="9545" extrusionOk="0">
                  <a:moveTo>
                    <a:pt x="0" y="1"/>
                  </a:moveTo>
                  <a:cubicBezTo>
                    <a:pt x="0" y="5290"/>
                    <a:pt x="4256" y="9545"/>
                    <a:pt x="9514" y="9545"/>
                  </a:cubicBez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 name="Google Shape;1088;p46"/>
          <p:cNvSpPr txBox="1">
            <a:spLocks noGrp="1"/>
          </p:cNvSpPr>
          <p:nvPr>
            <p:ph type="title"/>
          </p:nvPr>
        </p:nvSpPr>
        <p:spPr>
          <a:xfrm>
            <a:off x="848238" y="2903501"/>
            <a:ext cx="851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1089" name="Google Shape;1089;p46"/>
          <p:cNvSpPr txBox="1">
            <a:spLocks noGrp="1"/>
          </p:cNvSpPr>
          <p:nvPr>
            <p:ph type="title" idx="5"/>
          </p:nvPr>
        </p:nvSpPr>
        <p:spPr>
          <a:xfrm>
            <a:off x="4659043" y="2903463"/>
            <a:ext cx="851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090" name="Google Shape;1090;p46"/>
          <p:cNvSpPr txBox="1">
            <a:spLocks noGrp="1"/>
          </p:cNvSpPr>
          <p:nvPr>
            <p:ph type="title" idx="8"/>
          </p:nvPr>
        </p:nvSpPr>
        <p:spPr>
          <a:xfrm>
            <a:off x="848231" y="1597706"/>
            <a:ext cx="851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091" name="Google Shape;1091;p46"/>
          <p:cNvSpPr txBox="1">
            <a:spLocks noGrp="1"/>
          </p:cNvSpPr>
          <p:nvPr>
            <p:ph type="title" idx="14"/>
          </p:nvPr>
        </p:nvSpPr>
        <p:spPr>
          <a:xfrm>
            <a:off x="4659037" y="1602099"/>
            <a:ext cx="851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69"/>
        <p:cNvGrpSpPr/>
        <p:nvPr/>
      </p:nvGrpSpPr>
      <p:grpSpPr>
        <a:xfrm>
          <a:off x="0" y="0"/>
          <a:ext cx="0" cy="0"/>
          <a:chOff x="0" y="0"/>
          <a:chExt cx="0" cy="0"/>
        </a:xfrm>
      </p:grpSpPr>
      <p:grpSp>
        <p:nvGrpSpPr>
          <p:cNvPr id="2770" name="Google Shape;2770;p96"/>
          <p:cNvGrpSpPr/>
          <p:nvPr/>
        </p:nvGrpSpPr>
        <p:grpSpPr>
          <a:xfrm>
            <a:off x="5631179" y="1567202"/>
            <a:ext cx="3697846" cy="3337747"/>
            <a:chOff x="1740732" y="712175"/>
            <a:chExt cx="4287854" cy="3870300"/>
          </a:xfrm>
        </p:grpSpPr>
        <p:grpSp>
          <p:nvGrpSpPr>
            <p:cNvPr id="2771" name="Google Shape;2771;p96"/>
            <p:cNvGrpSpPr/>
            <p:nvPr/>
          </p:nvGrpSpPr>
          <p:grpSpPr>
            <a:xfrm>
              <a:off x="2341558" y="712175"/>
              <a:ext cx="3381042" cy="3870300"/>
              <a:chOff x="2341558" y="712175"/>
              <a:chExt cx="3381042" cy="3870300"/>
            </a:xfrm>
          </p:grpSpPr>
          <p:cxnSp>
            <p:nvCxnSpPr>
              <p:cNvPr id="2772" name="Google Shape;2772;p96"/>
              <p:cNvCxnSpPr/>
              <p:nvPr/>
            </p:nvCxnSpPr>
            <p:spPr>
              <a:xfrm>
                <a:off x="2341558"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3" name="Google Shape;2773;p96"/>
              <p:cNvCxnSpPr/>
              <p:nvPr/>
            </p:nvCxnSpPr>
            <p:spPr>
              <a:xfrm>
                <a:off x="3017767"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4" name="Google Shape;2774;p96"/>
              <p:cNvCxnSpPr/>
              <p:nvPr/>
            </p:nvCxnSpPr>
            <p:spPr>
              <a:xfrm>
                <a:off x="3693975"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5" name="Google Shape;2775;p96"/>
              <p:cNvCxnSpPr/>
              <p:nvPr/>
            </p:nvCxnSpPr>
            <p:spPr>
              <a:xfrm>
                <a:off x="4370183"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6" name="Google Shape;2776;p96"/>
              <p:cNvCxnSpPr/>
              <p:nvPr/>
            </p:nvCxnSpPr>
            <p:spPr>
              <a:xfrm>
                <a:off x="5046392" y="712175"/>
                <a:ext cx="0" cy="3870300"/>
              </a:xfrm>
              <a:prstGeom prst="straightConnector1">
                <a:avLst/>
              </a:prstGeom>
              <a:noFill/>
              <a:ln w="9525" cap="flat" cmpd="sng">
                <a:solidFill>
                  <a:schemeClr val="dk2"/>
                </a:solidFill>
                <a:prstDash val="solid"/>
                <a:round/>
                <a:headEnd type="none" w="med" len="med"/>
                <a:tailEnd type="none" w="med" len="med"/>
              </a:ln>
            </p:spPr>
          </p:cxnSp>
          <p:cxnSp>
            <p:nvCxnSpPr>
              <p:cNvPr id="2777" name="Google Shape;2777;p96"/>
              <p:cNvCxnSpPr/>
              <p:nvPr/>
            </p:nvCxnSpPr>
            <p:spPr>
              <a:xfrm>
                <a:off x="5722600" y="712175"/>
                <a:ext cx="0" cy="3870300"/>
              </a:xfrm>
              <a:prstGeom prst="straightConnector1">
                <a:avLst/>
              </a:prstGeom>
              <a:noFill/>
              <a:ln w="9525" cap="flat" cmpd="sng">
                <a:solidFill>
                  <a:schemeClr val="dk2"/>
                </a:solidFill>
                <a:prstDash val="solid"/>
                <a:round/>
                <a:headEnd type="none" w="med" len="med"/>
                <a:tailEnd type="none" w="med" len="med"/>
              </a:ln>
            </p:spPr>
          </p:cxnSp>
        </p:grpSp>
        <p:grpSp>
          <p:nvGrpSpPr>
            <p:cNvPr id="2778" name="Google Shape;2778;p96"/>
            <p:cNvGrpSpPr/>
            <p:nvPr/>
          </p:nvGrpSpPr>
          <p:grpSpPr>
            <a:xfrm rot="5400000">
              <a:off x="2532242" y="516414"/>
              <a:ext cx="2704835" cy="4287854"/>
              <a:chOff x="2341561" y="712175"/>
              <a:chExt cx="2704835" cy="3535500"/>
            </a:xfrm>
          </p:grpSpPr>
          <p:cxnSp>
            <p:nvCxnSpPr>
              <p:cNvPr id="2779" name="Google Shape;2779;p96"/>
              <p:cNvCxnSpPr/>
              <p:nvPr/>
            </p:nvCxnSpPr>
            <p:spPr>
              <a:xfrm>
                <a:off x="2341561"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0" name="Google Shape;2780;p96"/>
              <p:cNvCxnSpPr/>
              <p:nvPr/>
            </p:nvCxnSpPr>
            <p:spPr>
              <a:xfrm>
                <a:off x="3017770"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1" name="Google Shape;2781;p96"/>
              <p:cNvCxnSpPr/>
              <p:nvPr/>
            </p:nvCxnSpPr>
            <p:spPr>
              <a:xfrm>
                <a:off x="3693979"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2" name="Google Shape;2782;p96"/>
              <p:cNvCxnSpPr/>
              <p:nvPr/>
            </p:nvCxnSpPr>
            <p:spPr>
              <a:xfrm>
                <a:off x="4370188" y="712175"/>
                <a:ext cx="0" cy="3535500"/>
              </a:xfrm>
              <a:prstGeom prst="straightConnector1">
                <a:avLst/>
              </a:prstGeom>
              <a:noFill/>
              <a:ln w="9525" cap="flat" cmpd="sng">
                <a:solidFill>
                  <a:schemeClr val="dk2"/>
                </a:solidFill>
                <a:prstDash val="solid"/>
                <a:round/>
                <a:headEnd type="none" w="med" len="med"/>
                <a:tailEnd type="none" w="med" len="med"/>
              </a:ln>
            </p:spPr>
          </p:cxnSp>
          <p:cxnSp>
            <p:nvCxnSpPr>
              <p:cNvPr id="2783" name="Google Shape;2783;p96"/>
              <p:cNvCxnSpPr/>
              <p:nvPr/>
            </p:nvCxnSpPr>
            <p:spPr>
              <a:xfrm>
                <a:off x="5046396" y="712175"/>
                <a:ext cx="0" cy="3535500"/>
              </a:xfrm>
              <a:prstGeom prst="straightConnector1">
                <a:avLst/>
              </a:prstGeom>
              <a:noFill/>
              <a:ln w="9525" cap="flat" cmpd="sng">
                <a:solidFill>
                  <a:schemeClr val="dk2"/>
                </a:solidFill>
                <a:prstDash val="solid"/>
                <a:round/>
                <a:headEnd type="none" w="med" len="med"/>
                <a:tailEnd type="none" w="med" len="med"/>
              </a:ln>
            </p:spPr>
          </p:cxnSp>
        </p:grpSp>
      </p:grpSp>
      <p:sp>
        <p:nvSpPr>
          <p:cNvPr id="2784" name="Google Shape;2784;p96"/>
          <p:cNvSpPr txBox="1">
            <a:spLocks noGrp="1"/>
          </p:cNvSpPr>
          <p:nvPr>
            <p:ph type="title" idx="4294967295"/>
          </p:nvPr>
        </p:nvSpPr>
        <p:spPr>
          <a:xfrm>
            <a:off x="720000" y="538422"/>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a:t>
            </a:r>
            <a:endParaRPr/>
          </a:p>
        </p:txBody>
      </p:sp>
      <p:sp>
        <p:nvSpPr>
          <p:cNvPr id="2785" name="Google Shape;2785;p96"/>
          <p:cNvSpPr txBox="1">
            <a:spLocks noGrp="1"/>
          </p:cNvSpPr>
          <p:nvPr>
            <p:ph type="body" idx="1"/>
          </p:nvPr>
        </p:nvSpPr>
        <p:spPr>
          <a:xfrm>
            <a:off x="726900" y="1259225"/>
            <a:ext cx="4683000" cy="334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200" dirty="0" err="1"/>
              <a:t>During</a:t>
            </a:r>
            <a:r>
              <a:rPr lang="it-IT" sz="1200" dirty="0"/>
              <a:t> the </a:t>
            </a:r>
            <a:r>
              <a:rPr lang="it-IT" sz="1200" dirty="0" err="1"/>
              <a:t>preprocessing</a:t>
            </a:r>
            <a:r>
              <a:rPr lang="it-IT" sz="1200" dirty="0"/>
              <a:t> </a:t>
            </a:r>
            <a:r>
              <a:rPr lang="it-IT" sz="1200" dirty="0" err="1"/>
              <a:t>phase</a:t>
            </a:r>
            <a:r>
              <a:rPr lang="it-IT" sz="1200" dirty="0"/>
              <a:t> </a:t>
            </a:r>
            <a:r>
              <a:rPr lang="it-IT" sz="1200" dirty="0" err="1"/>
              <a:t>we</a:t>
            </a:r>
            <a:r>
              <a:rPr lang="it-IT" sz="1200" dirty="0"/>
              <a:t> made the following </a:t>
            </a:r>
            <a:r>
              <a:rPr lang="it-IT" sz="1200" dirty="0" err="1"/>
              <a:t>operations</a:t>
            </a:r>
            <a:r>
              <a:rPr lang="it-IT" sz="1200" dirty="0"/>
              <a:t>:</a:t>
            </a:r>
            <a:endParaRPr sz="1900" dirty="0">
              <a:solidFill>
                <a:schemeClr val="accent4"/>
              </a:solidFill>
              <a:latin typeface="Gilda Display"/>
              <a:ea typeface="Gilda Display"/>
              <a:cs typeface="Gilda Display"/>
              <a:sym typeface="Gilda Display"/>
            </a:endParaRPr>
          </a:p>
          <a:p>
            <a:pPr marL="457200" lvl="0" indent="-304800" algn="l" rtl="0">
              <a:spcBef>
                <a:spcPts val="1000"/>
              </a:spcBef>
              <a:spcAft>
                <a:spcPts val="0"/>
              </a:spcAft>
              <a:buClr>
                <a:schemeClr val="dk2"/>
              </a:buClr>
              <a:buSzPts val="1200"/>
              <a:buFont typeface="Assistant"/>
              <a:buChar char="■"/>
            </a:pPr>
            <a:r>
              <a:rPr lang="en-US" sz="1200" dirty="0">
                <a:uFill>
                  <a:noFill/>
                </a:uFill>
              </a:rPr>
              <a:t>All the text is transformed in lowercase </a:t>
            </a:r>
            <a:endParaRPr lang="en-US" sz="1200" dirty="0"/>
          </a:p>
          <a:p>
            <a:pPr marL="457200" lvl="0" indent="-304800" algn="l" rtl="0">
              <a:spcBef>
                <a:spcPts val="0"/>
              </a:spcBef>
              <a:spcAft>
                <a:spcPts val="0"/>
              </a:spcAft>
              <a:buClr>
                <a:schemeClr val="dk2"/>
              </a:buClr>
              <a:buSzPts val="1200"/>
              <a:buFont typeface="Assistant"/>
              <a:buChar char="■"/>
            </a:pPr>
            <a:r>
              <a:rPr lang="en-US" sz="1200" dirty="0">
                <a:uFill>
                  <a:noFill/>
                </a:uFill>
              </a:rPr>
              <a:t>Number removal</a:t>
            </a:r>
          </a:p>
          <a:p>
            <a:pPr marL="457200" lvl="0" indent="-304800" algn="l" rtl="0">
              <a:spcBef>
                <a:spcPts val="0"/>
              </a:spcBef>
              <a:spcAft>
                <a:spcPts val="0"/>
              </a:spcAft>
              <a:buClr>
                <a:schemeClr val="dk2"/>
              </a:buClr>
              <a:buSzPts val="1200"/>
              <a:buFont typeface="Assistant"/>
              <a:buChar char="■"/>
            </a:pPr>
            <a:r>
              <a:rPr lang="en-US" sz="1200" dirty="0">
                <a:uFill>
                  <a:noFill/>
                </a:uFill>
              </a:rPr>
              <a:t>Punctuation removal</a:t>
            </a:r>
          </a:p>
          <a:p>
            <a:pPr marL="457200" lvl="0" indent="-304800" algn="l" rtl="0">
              <a:spcBef>
                <a:spcPts val="0"/>
              </a:spcBef>
              <a:spcAft>
                <a:spcPts val="0"/>
              </a:spcAft>
              <a:buClr>
                <a:schemeClr val="dk2"/>
              </a:buClr>
              <a:buSzPts val="1200"/>
              <a:buFont typeface="Assistant"/>
              <a:buChar char="■"/>
            </a:pPr>
            <a:r>
              <a:rPr lang="en-US" sz="1200" dirty="0">
                <a:uFill>
                  <a:noFill/>
                </a:uFill>
              </a:rPr>
              <a:t>Stop words removal</a:t>
            </a:r>
          </a:p>
          <a:p>
            <a:pPr marL="457200" lvl="0" indent="-304800" algn="l" rtl="0">
              <a:spcBef>
                <a:spcPts val="0"/>
              </a:spcBef>
              <a:spcAft>
                <a:spcPts val="0"/>
              </a:spcAft>
              <a:buClr>
                <a:schemeClr val="dk2"/>
              </a:buClr>
              <a:buSzPts val="1200"/>
              <a:buFont typeface="Assistant"/>
              <a:buChar char="■"/>
            </a:pPr>
            <a:r>
              <a:rPr lang="en-US" sz="1200" dirty="0">
                <a:uFill>
                  <a:noFill/>
                </a:uFill>
              </a:rPr>
              <a:t>Tokenization, using  </a:t>
            </a:r>
            <a:r>
              <a:rPr lang="en-US" sz="1200" dirty="0" err="1">
                <a:uFill>
                  <a:noFill/>
                </a:uFill>
              </a:rPr>
              <a:t>nltk’s</a:t>
            </a:r>
            <a:r>
              <a:rPr lang="en-US" sz="1200" dirty="0">
                <a:uFill>
                  <a:noFill/>
                </a:uFill>
              </a:rPr>
              <a:t> word tokenizer</a:t>
            </a:r>
          </a:p>
          <a:p>
            <a:pPr marL="457200" lvl="0" indent="-304800" algn="l" rtl="0">
              <a:spcBef>
                <a:spcPts val="0"/>
              </a:spcBef>
              <a:spcAft>
                <a:spcPts val="0"/>
              </a:spcAft>
              <a:buClr>
                <a:schemeClr val="dk2"/>
              </a:buClr>
              <a:buSzPts val="1200"/>
              <a:buFont typeface="Assistant"/>
              <a:buChar char="■"/>
            </a:pPr>
            <a:r>
              <a:rPr lang="en-US" sz="1200" dirty="0">
                <a:uFill>
                  <a:noFill/>
                </a:uFill>
              </a:rPr>
              <a:t>Lemmatization, using wordnet </a:t>
            </a:r>
            <a:r>
              <a:rPr lang="en-US" sz="1200" dirty="0" err="1">
                <a:uFill>
                  <a:noFill/>
                </a:uFill>
              </a:rPr>
              <a:t>lemmatizer</a:t>
            </a:r>
            <a:endParaRPr lang="en-US" sz="1200" dirty="0">
              <a:uFill>
                <a:noFill/>
              </a:uFill>
            </a:endParaRPr>
          </a:p>
        </p:txBody>
      </p:sp>
      <p:sp>
        <p:nvSpPr>
          <p:cNvPr id="2786" name="Google Shape;2786;p96"/>
          <p:cNvSpPr txBox="1">
            <a:spLocks noGrp="1"/>
          </p:cNvSpPr>
          <p:nvPr>
            <p:ph type="title"/>
          </p:nvPr>
        </p:nvSpPr>
        <p:spPr>
          <a:xfrm>
            <a:off x="720000" y="53842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PREPROCESSING</a:t>
            </a:r>
            <a:endParaRPr dirty="0">
              <a:solidFill>
                <a:schemeClr val="lt2"/>
              </a:solidFill>
            </a:endParaRPr>
          </a:p>
        </p:txBody>
      </p:sp>
      <p:grpSp>
        <p:nvGrpSpPr>
          <p:cNvPr id="2787" name="Google Shape;2787;p96"/>
          <p:cNvGrpSpPr/>
          <p:nvPr/>
        </p:nvGrpSpPr>
        <p:grpSpPr>
          <a:xfrm>
            <a:off x="6052175" y="2085988"/>
            <a:ext cx="1299989" cy="649605"/>
            <a:chOff x="7477975" y="3397900"/>
            <a:chExt cx="1299989" cy="649605"/>
          </a:xfrm>
        </p:grpSpPr>
        <p:sp>
          <p:nvSpPr>
            <p:cNvPr id="2788" name="Google Shape;2788;p96"/>
            <p:cNvSpPr/>
            <p:nvPr/>
          </p:nvSpPr>
          <p:spPr>
            <a:xfrm>
              <a:off x="7477975" y="3397900"/>
              <a:ext cx="1299989" cy="649601"/>
            </a:xfrm>
            <a:custGeom>
              <a:avLst/>
              <a:gdLst/>
              <a:ahLst/>
              <a:cxnLst/>
              <a:rect l="l" t="t" r="r" b="b"/>
              <a:pathLst>
                <a:path w="36310" h="18144" extrusionOk="0">
                  <a:moveTo>
                    <a:pt x="0" y="0"/>
                  </a:moveTo>
                  <a:lnTo>
                    <a:pt x="0" y="18144"/>
                  </a:lnTo>
                  <a:lnTo>
                    <a:pt x="36310" y="18144"/>
                  </a:lnTo>
                  <a:lnTo>
                    <a:pt x="36310" y="0"/>
                  </a:ln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96"/>
            <p:cNvSpPr/>
            <p:nvPr/>
          </p:nvSpPr>
          <p:spPr>
            <a:xfrm>
              <a:off x="7740984" y="3661769"/>
              <a:ext cx="773119" cy="385736"/>
            </a:xfrm>
            <a:custGeom>
              <a:avLst/>
              <a:gdLst/>
              <a:ahLst/>
              <a:cxnLst/>
              <a:rect l="l" t="t" r="r" b="b"/>
              <a:pathLst>
                <a:path w="21594" h="10774" extrusionOk="0">
                  <a:moveTo>
                    <a:pt x="10797" y="0"/>
                  </a:moveTo>
                  <a:cubicBezTo>
                    <a:pt x="4836" y="0"/>
                    <a:pt x="1" y="4812"/>
                    <a:pt x="1" y="10774"/>
                  </a:cubicBezTo>
                  <a:lnTo>
                    <a:pt x="4413" y="10774"/>
                  </a:lnTo>
                  <a:cubicBezTo>
                    <a:pt x="4413" y="7253"/>
                    <a:pt x="7277" y="4390"/>
                    <a:pt x="10797" y="4390"/>
                  </a:cubicBezTo>
                  <a:cubicBezTo>
                    <a:pt x="14341" y="4390"/>
                    <a:pt x="17181" y="7253"/>
                    <a:pt x="17181" y="10774"/>
                  </a:cubicBezTo>
                  <a:lnTo>
                    <a:pt x="21594" y="10774"/>
                  </a:lnTo>
                  <a:cubicBezTo>
                    <a:pt x="21594" y="4812"/>
                    <a:pt x="16759" y="0"/>
                    <a:pt x="10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6"/>
            <p:cNvSpPr/>
            <p:nvPr/>
          </p:nvSpPr>
          <p:spPr>
            <a:xfrm>
              <a:off x="7622512" y="3542437"/>
              <a:ext cx="1010096" cy="505066"/>
            </a:xfrm>
            <a:custGeom>
              <a:avLst/>
              <a:gdLst/>
              <a:ahLst/>
              <a:cxnLst/>
              <a:rect l="l" t="t" r="r" b="b"/>
              <a:pathLst>
                <a:path w="28213" h="14107" extrusionOk="0">
                  <a:moveTo>
                    <a:pt x="14106" y="1"/>
                  </a:moveTo>
                  <a:cubicBezTo>
                    <a:pt x="6314" y="1"/>
                    <a:pt x="0" y="6314"/>
                    <a:pt x="0" y="14107"/>
                  </a:cubicBezTo>
                  <a:lnTo>
                    <a:pt x="211" y="14107"/>
                  </a:lnTo>
                  <a:cubicBezTo>
                    <a:pt x="211" y="6432"/>
                    <a:pt x="6431" y="235"/>
                    <a:pt x="14106" y="235"/>
                  </a:cubicBezTo>
                  <a:cubicBezTo>
                    <a:pt x="21781" y="235"/>
                    <a:pt x="28001" y="6432"/>
                    <a:pt x="28001" y="14107"/>
                  </a:cubicBezTo>
                  <a:lnTo>
                    <a:pt x="28212" y="14107"/>
                  </a:lnTo>
                  <a:cubicBezTo>
                    <a:pt x="28212" y="6314"/>
                    <a:pt x="21899" y="1"/>
                    <a:pt x="14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6"/>
            <p:cNvSpPr/>
            <p:nvPr/>
          </p:nvSpPr>
          <p:spPr>
            <a:xfrm>
              <a:off x="7497273" y="3417234"/>
              <a:ext cx="1260534" cy="630267"/>
            </a:xfrm>
            <a:custGeom>
              <a:avLst/>
              <a:gdLst/>
              <a:ahLst/>
              <a:cxnLst/>
              <a:rect l="l" t="t" r="r" b="b"/>
              <a:pathLst>
                <a:path w="35208" h="17604" extrusionOk="0">
                  <a:moveTo>
                    <a:pt x="17604" y="0"/>
                  </a:moveTo>
                  <a:cubicBezTo>
                    <a:pt x="7887" y="0"/>
                    <a:pt x="1" y="7887"/>
                    <a:pt x="1" y="17604"/>
                  </a:cubicBezTo>
                  <a:lnTo>
                    <a:pt x="283" y="17604"/>
                  </a:lnTo>
                  <a:cubicBezTo>
                    <a:pt x="283" y="8051"/>
                    <a:pt x="8028" y="282"/>
                    <a:pt x="17604" y="282"/>
                  </a:cubicBezTo>
                  <a:cubicBezTo>
                    <a:pt x="27180" y="282"/>
                    <a:pt x="34949" y="8051"/>
                    <a:pt x="34949" y="17604"/>
                  </a:cubicBezTo>
                  <a:lnTo>
                    <a:pt x="35207" y="17604"/>
                  </a:lnTo>
                  <a:cubicBezTo>
                    <a:pt x="35207" y="7887"/>
                    <a:pt x="27345" y="0"/>
                    <a:pt x="17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2" name="Google Shape;2792;p96"/>
          <p:cNvGrpSpPr/>
          <p:nvPr/>
        </p:nvGrpSpPr>
        <p:grpSpPr>
          <a:xfrm>
            <a:off x="7835523" y="1111127"/>
            <a:ext cx="836489" cy="960744"/>
            <a:chOff x="9922150" y="3979925"/>
            <a:chExt cx="598475" cy="687375"/>
          </a:xfrm>
        </p:grpSpPr>
        <p:sp>
          <p:nvSpPr>
            <p:cNvPr id="2793" name="Google Shape;2793;p96"/>
            <p:cNvSpPr/>
            <p:nvPr/>
          </p:nvSpPr>
          <p:spPr>
            <a:xfrm>
              <a:off x="10176925" y="3979925"/>
              <a:ext cx="343700" cy="687375"/>
            </a:xfrm>
            <a:custGeom>
              <a:avLst/>
              <a:gdLst/>
              <a:ahLst/>
              <a:cxnLst/>
              <a:rect l="l" t="t" r="r" b="b"/>
              <a:pathLst>
                <a:path w="13748" h="27495" extrusionOk="0">
                  <a:moveTo>
                    <a:pt x="0" y="1"/>
                  </a:moveTo>
                  <a:lnTo>
                    <a:pt x="0" y="27495"/>
                  </a:lnTo>
                  <a:cubicBezTo>
                    <a:pt x="7591" y="27495"/>
                    <a:pt x="13747" y="21338"/>
                    <a:pt x="13747" y="13748"/>
                  </a:cubicBezTo>
                  <a:cubicBezTo>
                    <a:pt x="13747" y="6157"/>
                    <a:pt x="7591" y="1"/>
                    <a:pt x="0"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6"/>
            <p:cNvSpPr/>
            <p:nvPr/>
          </p:nvSpPr>
          <p:spPr>
            <a:xfrm>
              <a:off x="9922150" y="4079350"/>
              <a:ext cx="481850" cy="481375"/>
            </a:xfrm>
            <a:custGeom>
              <a:avLst/>
              <a:gdLst/>
              <a:ahLst/>
              <a:cxnLst/>
              <a:rect l="l" t="t" r="r" b="b"/>
              <a:pathLst>
                <a:path w="19274" h="19255" extrusionOk="0">
                  <a:moveTo>
                    <a:pt x="9637" y="1"/>
                  </a:moveTo>
                  <a:cubicBezTo>
                    <a:pt x="4303" y="1"/>
                    <a:pt x="1" y="4303"/>
                    <a:pt x="1" y="9618"/>
                  </a:cubicBezTo>
                  <a:cubicBezTo>
                    <a:pt x="1" y="14952"/>
                    <a:pt x="4303" y="19254"/>
                    <a:pt x="9637" y="19254"/>
                  </a:cubicBezTo>
                  <a:cubicBezTo>
                    <a:pt x="14952" y="19254"/>
                    <a:pt x="19273" y="14952"/>
                    <a:pt x="19273" y="9618"/>
                  </a:cubicBezTo>
                  <a:cubicBezTo>
                    <a:pt x="19273" y="4303"/>
                    <a:pt x="14952" y="1"/>
                    <a:pt x="9637"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6"/>
            <p:cNvSpPr/>
            <p:nvPr/>
          </p:nvSpPr>
          <p:spPr>
            <a:xfrm>
              <a:off x="10050250" y="4217500"/>
              <a:ext cx="225150" cy="205075"/>
            </a:xfrm>
            <a:custGeom>
              <a:avLst/>
              <a:gdLst/>
              <a:ahLst/>
              <a:cxnLst/>
              <a:rect l="l" t="t" r="r" b="b"/>
              <a:pathLst>
                <a:path w="9006" h="8203" extrusionOk="0">
                  <a:moveTo>
                    <a:pt x="4513" y="0"/>
                  </a:moveTo>
                  <a:cubicBezTo>
                    <a:pt x="3461" y="0"/>
                    <a:pt x="2410" y="402"/>
                    <a:pt x="1607" y="1205"/>
                  </a:cubicBezTo>
                  <a:cubicBezTo>
                    <a:pt x="1" y="2811"/>
                    <a:pt x="1" y="5392"/>
                    <a:pt x="1607" y="6998"/>
                  </a:cubicBezTo>
                  <a:cubicBezTo>
                    <a:pt x="2410" y="7801"/>
                    <a:pt x="3461" y="8203"/>
                    <a:pt x="4513" y="8203"/>
                  </a:cubicBezTo>
                  <a:cubicBezTo>
                    <a:pt x="5564" y="8203"/>
                    <a:pt x="6616" y="7801"/>
                    <a:pt x="7419" y="6998"/>
                  </a:cubicBezTo>
                  <a:cubicBezTo>
                    <a:pt x="9006" y="5392"/>
                    <a:pt x="9006" y="2811"/>
                    <a:pt x="7419" y="1205"/>
                  </a:cubicBezTo>
                  <a:cubicBezTo>
                    <a:pt x="6616" y="402"/>
                    <a:pt x="5564" y="0"/>
                    <a:pt x="4513" y="0"/>
                  </a:cubicBezTo>
                  <a:close/>
                </a:path>
              </a:pathLst>
            </a:custGeom>
            <a:solidFill>
              <a:srgbClr val="201D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6" name="Google Shape;2796;p96"/>
          <p:cNvGrpSpPr/>
          <p:nvPr/>
        </p:nvGrpSpPr>
        <p:grpSpPr>
          <a:xfrm>
            <a:off x="7183060" y="632361"/>
            <a:ext cx="276605" cy="990131"/>
            <a:chOff x="9413100" y="4275325"/>
            <a:chExt cx="197900" cy="708400"/>
          </a:xfrm>
        </p:grpSpPr>
        <p:sp>
          <p:nvSpPr>
            <p:cNvPr id="2797" name="Google Shape;2797;p96"/>
            <p:cNvSpPr/>
            <p:nvPr/>
          </p:nvSpPr>
          <p:spPr>
            <a:xfrm>
              <a:off x="9413100" y="4275325"/>
              <a:ext cx="197900" cy="98975"/>
            </a:xfrm>
            <a:custGeom>
              <a:avLst/>
              <a:gdLst/>
              <a:ahLst/>
              <a:cxnLst/>
              <a:rect l="l" t="t" r="r" b="b"/>
              <a:pathLst>
                <a:path w="7916" h="3959" extrusionOk="0">
                  <a:moveTo>
                    <a:pt x="3958" y="1"/>
                  </a:moveTo>
                  <a:cubicBezTo>
                    <a:pt x="1779" y="1"/>
                    <a:pt x="1" y="1779"/>
                    <a:pt x="1" y="3959"/>
                  </a:cubicBezTo>
                  <a:lnTo>
                    <a:pt x="7916" y="3959"/>
                  </a:lnTo>
                  <a:cubicBezTo>
                    <a:pt x="7916" y="1779"/>
                    <a:pt x="6138" y="1"/>
                    <a:pt x="3958"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6"/>
            <p:cNvSpPr/>
            <p:nvPr/>
          </p:nvSpPr>
          <p:spPr>
            <a:xfrm>
              <a:off x="9413100" y="4377150"/>
              <a:ext cx="197900" cy="98950"/>
            </a:xfrm>
            <a:custGeom>
              <a:avLst/>
              <a:gdLst/>
              <a:ahLst/>
              <a:cxnLst/>
              <a:rect l="l" t="t" r="r" b="b"/>
              <a:pathLst>
                <a:path w="7916" h="3958" extrusionOk="0">
                  <a:moveTo>
                    <a:pt x="3958" y="0"/>
                  </a:moveTo>
                  <a:cubicBezTo>
                    <a:pt x="1779" y="0"/>
                    <a:pt x="1" y="1759"/>
                    <a:pt x="1" y="3958"/>
                  </a:cubicBezTo>
                  <a:lnTo>
                    <a:pt x="7916" y="3958"/>
                  </a:lnTo>
                  <a:cubicBezTo>
                    <a:pt x="7916" y="1759"/>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6"/>
            <p:cNvSpPr/>
            <p:nvPr/>
          </p:nvSpPr>
          <p:spPr>
            <a:xfrm>
              <a:off x="9413100" y="4478475"/>
              <a:ext cx="197900" cy="98975"/>
            </a:xfrm>
            <a:custGeom>
              <a:avLst/>
              <a:gdLst/>
              <a:ahLst/>
              <a:cxnLst/>
              <a:rect l="l" t="t" r="r" b="b"/>
              <a:pathLst>
                <a:path w="7916" h="3959" extrusionOk="0">
                  <a:moveTo>
                    <a:pt x="3958" y="1"/>
                  </a:moveTo>
                  <a:cubicBezTo>
                    <a:pt x="1779" y="1"/>
                    <a:pt x="1" y="1779"/>
                    <a:pt x="1" y="3958"/>
                  </a:cubicBezTo>
                  <a:lnTo>
                    <a:pt x="7916" y="3958"/>
                  </a:lnTo>
                  <a:cubicBezTo>
                    <a:pt x="7916" y="1779"/>
                    <a:pt x="6138" y="1"/>
                    <a:pt x="3958"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6"/>
            <p:cNvSpPr/>
            <p:nvPr/>
          </p:nvSpPr>
          <p:spPr>
            <a:xfrm>
              <a:off x="9413100" y="4580300"/>
              <a:ext cx="197900" cy="98950"/>
            </a:xfrm>
            <a:custGeom>
              <a:avLst/>
              <a:gdLst/>
              <a:ahLst/>
              <a:cxnLst/>
              <a:rect l="l" t="t" r="r" b="b"/>
              <a:pathLst>
                <a:path w="7916" h="3958" extrusionOk="0">
                  <a:moveTo>
                    <a:pt x="3958" y="0"/>
                  </a:moveTo>
                  <a:cubicBezTo>
                    <a:pt x="1779" y="0"/>
                    <a:pt x="1" y="1759"/>
                    <a:pt x="1" y="3958"/>
                  </a:cubicBezTo>
                  <a:lnTo>
                    <a:pt x="7916" y="3958"/>
                  </a:lnTo>
                  <a:cubicBezTo>
                    <a:pt x="7916" y="1759"/>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96"/>
            <p:cNvSpPr/>
            <p:nvPr/>
          </p:nvSpPr>
          <p:spPr>
            <a:xfrm>
              <a:off x="9413100" y="4681625"/>
              <a:ext cx="197900" cy="98975"/>
            </a:xfrm>
            <a:custGeom>
              <a:avLst/>
              <a:gdLst/>
              <a:ahLst/>
              <a:cxnLst/>
              <a:rect l="l" t="t" r="r" b="b"/>
              <a:pathLst>
                <a:path w="7916" h="3959" extrusionOk="0">
                  <a:moveTo>
                    <a:pt x="3958" y="0"/>
                  </a:moveTo>
                  <a:cubicBezTo>
                    <a:pt x="1779" y="0"/>
                    <a:pt x="1" y="1778"/>
                    <a:pt x="1" y="3958"/>
                  </a:cubicBezTo>
                  <a:lnTo>
                    <a:pt x="7916" y="3958"/>
                  </a:lnTo>
                  <a:cubicBezTo>
                    <a:pt x="7916" y="1778"/>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96"/>
            <p:cNvSpPr/>
            <p:nvPr/>
          </p:nvSpPr>
          <p:spPr>
            <a:xfrm>
              <a:off x="9413100" y="4783425"/>
              <a:ext cx="197900" cy="98975"/>
            </a:xfrm>
            <a:custGeom>
              <a:avLst/>
              <a:gdLst/>
              <a:ahLst/>
              <a:cxnLst/>
              <a:rect l="l" t="t" r="r" b="b"/>
              <a:pathLst>
                <a:path w="7916" h="3959" extrusionOk="0">
                  <a:moveTo>
                    <a:pt x="3958" y="1"/>
                  </a:moveTo>
                  <a:cubicBezTo>
                    <a:pt x="1779" y="1"/>
                    <a:pt x="1" y="1760"/>
                    <a:pt x="1" y="3959"/>
                  </a:cubicBezTo>
                  <a:lnTo>
                    <a:pt x="7916" y="3959"/>
                  </a:lnTo>
                  <a:cubicBezTo>
                    <a:pt x="7916" y="1760"/>
                    <a:pt x="6138" y="1"/>
                    <a:pt x="3958" y="1"/>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6"/>
            <p:cNvSpPr/>
            <p:nvPr/>
          </p:nvSpPr>
          <p:spPr>
            <a:xfrm>
              <a:off x="9413100" y="4884775"/>
              <a:ext cx="197900" cy="98950"/>
            </a:xfrm>
            <a:custGeom>
              <a:avLst/>
              <a:gdLst/>
              <a:ahLst/>
              <a:cxnLst/>
              <a:rect l="l" t="t" r="r" b="b"/>
              <a:pathLst>
                <a:path w="7916" h="3958" extrusionOk="0">
                  <a:moveTo>
                    <a:pt x="3958" y="0"/>
                  </a:moveTo>
                  <a:cubicBezTo>
                    <a:pt x="1779" y="0"/>
                    <a:pt x="1" y="1778"/>
                    <a:pt x="1" y="3958"/>
                  </a:cubicBezTo>
                  <a:lnTo>
                    <a:pt x="7916" y="3958"/>
                  </a:lnTo>
                  <a:cubicBezTo>
                    <a:pt x="7916" y="1778"/>
                    <a:pt x="6138" y="0"/>
                    <a:pt x="3958" y="0"/>
                  </a:cubicBez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4" name="Google Shape;2804;p96"/>
          <p:cNvGrpSpPr/>
          <p:nvPr/>
        </p:nvGrpSpPr>
        <p:grpSpPr>
          <a:xfrm>
            <a:off x="5552500" y="3747876"/>
            <a:ext cx="1406922" cy="703035"/>
            <a:chOff x="6611850" y="4334176"/>
            <a:chExt cx="1406922" cy="703035"/>
          </a:xfrm>
        </p:grpSpPr>
        <p:sp>
          <p:nvSpPr>
            <p:cNvPr id="2805" name="Google Shape;2805;p96"/>
            <p:cNvSpPr/>
            <p:nvPr/>
          </p:nvSpPr>
          <p:spPr>
            <a:xfrm>
              <a:off x="6611850" y="4334176"/>
              <a:ext cx="1406922" cy="703035"/>
            </a:xfrm>
            <a:custGeom>
              <a:avLst/>
              <a:gdLst/>
              <a:ahLst/>
              <a:cxnLst/>
              <a:rect l="l" t="t" r="r" b="b"/>
              <a:pathLst>
                <a:path w="36310" h="18144" extrusionOk="0">
                  <a:moveTo>
                    <a:pt x="0" y="0"/>
                  </a:moveTo>
                  <a:lnTo>
                    <a:pt x="0" y="18143"/>
                  </a:lnTo>
                  <a:lnTo>
                    <a:pt x="36310" y="18143"/>
                  </a:lnTo>
                  <a:lnTo>
                    <a:pt x="36310" y="0"/>
                  </a:lnTo>
                  <a:close/>
                </a:path>
              </a:pathLst>
            </a:custGeom>
            <a:gradFill>
              <a:gsLst>
                <a:gs pos="0">
                  <a:schemeClr val="lt2"/>
                </a:gs>
                <a:gs pos="73000">
                  <a:srgbClr val="C9A2C6"/>
                </a:gs>
                <a:gs pos="87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6"/>
            <p:cNvSpPr/>
            <p:nvPr/>
          </p:nvSpPr>
          <p:spPr>
            <a:xfrm>
              <a:off x="6695510" y="4419657"/>
              <a:ext cx="1247786" cy="10966"/>
            </a:xfrm>
            <a:custGeom>
              <a:avLst/>
              <a:gdLst/>
              <a:ahLst/>
              <a:cxnLst/>
              <a:rect l="l" t="t" r="r" b="b"/>
              <a:pathLst>
                <a:path w="32203" h="283" extrusionOk="0">
                  <a:moveTo>
                    <a:pt x="0" y="1"/>
                  </a:moveTo>
                  <a:lnTo>
                    <a:pt x="0" y="282"/>
                  </a:lnTo>
                  <a:lnTo>
                    <a:pt x="32203" y="282"/>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6"/>
            <p:cNvSpPr/>
            <p:nvPr/>
          </p:nvSpPr>
          <p:spPr>
            <a:xfrm>
              <a:off x="6695510" y="4538811"/>
              <a:ext cx="1247786" cy="22784"/>
            </a:xfrm>
            <a:custGeom>
              <a:avLst/>
              <a:gdLst/>
              <a:ahLst/>
              <a:cxnLst/>
              <a:rect l="l" t="t" r="r" b="b"/>
              <a:pathLst>
                <a:path w="32203" h="588" extrusionOk="0">
                  <a:moveTo>
                    <a:pt x="0" y="0"/>
                  </a:moveTo>
                  <a:lnTo>
                    <a:pt x="0" y="587"/>
                  </a:lnTo>
                  <a:lnTo>
                    <a:pt x="32203" y="587"/>
                  </a:lnTo>
                  <a:lnTo>
                    <a:pt x="32203" y="0"/>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6"/>
            <p:cNvSpPr/>
            <p:nvPr/>
          </p:nvSpPr>
          <p:spPr>
            <a:xfrm>
              <a:off x="6695510" y="4657036"/>
              <a:ext cx="1247786" cy="34602"/>
            </a:xfrm>
            <a:custGeom>
              <a:avLst/>
              <a:gdLst/>
              <a:ahLst/>
              <a:cxnLst/>
              <a:rect l="l" t="t" r="r" b="b"/>
              <a:pathLst>
                <a:path w="32203" h="893" extrusionOk="0">
                  <a:moveTo>
                    <a:pt x="0" y="1"/>
                  </a:moveTo>
                  <a:lnTo>
                    <a:pt x="0" y="892"/>
                  </a:lnTo>
                  <a:lnTo>
                    <a:pt x="32203" y="892"/>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96"/>
            <p:cNvSpPr/>
            <p:nvPr/>
          </p:nvSpPr>
          <p:spPr>
            <a:xfrm>
              <a:off x="6695510" y="4777082"/>
              <a:ext cx="1247786" cy="45528"/>
            </a:xfrm>
            <a:custGeom>
              <a:avLst/>
              <a:gdLst/>
              <a:ahLst/>
              <a:cxnLst/>
              <a:rect l="l" t="t" r="r" b="b"/>
              <a:pathLst>
                <a:path w="32203" h="1175" extrusionOk="0">
                  <a:moveTo>
                    <a:pt x="0" y="1"/>
                  </a:moveTo>
                  <a:lnTo>
                    <a:pt x="0" y="1174"/>
                  </a:lnTo>
                  <a:lnTo>
                    <a:pt x="32203" y="1174"/>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96"/>
            <p:cNvSpPr/>
            <p:nvPr/>
          </p:nvSpPr>
          <p:spPr>
            <a:xfrm>
              <a:off x="6695510" y="4895306"/>
              <a:ext cx="1247786" cy="57346"/>
            </a:xfrm>
            <a:custGeom>
              <a:avLst/>
              <a:gdLst/>
              <a:ahLst/>
              <a:cxnLst/>
              <a:rect l="l" t="t" r="r" b="b"/>
              <a:pathLst>
                <a:path w="32203" h="1480" extrusionOk="0">
                  <a:moveTo>
                    <a:pt x="0" y="1"/>
                  </a:moveTo>
                  <a:lnTo>
                    <a:pt x="0" y="1480"/>
                  </a:lnTo>
                  <a:lnTo>
                    <a:pt x="32203" y="1480"/>
                  </a:lnTo>
                  <a:lnTo>
                    <a:pt x="32203" y="1"/>
                  </a:lnTo>
                  <a:close/>
                </a:path>
              </a:pathLst>
            </a:custGeom>
            <a:gradFill>
              <a:gsLst>
                <a:gs pos="0">
                  <a:srgbClr val="747FEF"/>
                </a:gs>
                <a:gs pos="100000">
                  <a:srgbClr val="1F2DC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 name="Google Shape;2811;p96"/>
          <p:cNvGrpSpPr/>
          <p:nvPr/>
        </p:nvGrpSpPr>
        <p:grpSpPr>
          <a:xfrm>
            <a:off x="7517511" y="3112644"/>
            <a:ext cx="1300022" cy="1050224"/>
            <a:chOff x="7545672" y="963144"/>
            <a:chExt cx="782533" cy="632170"/>
          </a:xfrm>
        </p:grpSpPr>
        <p:sp>
          <p:nvSpPr>
            <p:cNvPr id="2812" name="Google Shape;2812;p96"/>
            <p:cNvSpPr/>
            <p:nvPr/>
          </p:nvSpPr>
          <p:spPr>
            <a:xfrm flipH="1">
              <a:off x="7555223" y="1043101"/>
              <a:ext cx="772982" cy="18460"/>
            </a:xfrm>
            <a:custGeom>
              <a:avLst/>
              <a:gdLst/>
              <a:ahLst/>
              <a:cxnLst/>
              <a:rect l="l" t="t" r="r" b="b"/>
              <a:pathLst>
                <a:path w="26547" h="634" extrusionOk="0">
                  <a:moveTo>
                    <a:pt x="0" y="0"/>
                  </a:moveTo>
                  <a:lnTo>
                    <a:pt x="0" y="634"/>
                  </a:lnTo>
                  <a:lnTo>
                    <a:pt x="26546" y="634"/>
                  </a:lnTo>
                  <a:lnTo>
                    <a:pt x="26546"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6"/>
            <p:cNvSpPr/>
            <p:nvPr/>
          </p:nvSpPr>
          <p:spPr>
            <a:xfrm flipH="1">
              <a:off x="7971428" y="963144"/>
              <a:ext cx="307568" cy="88168"/>
            </a:xfrm>
            <a:custGeom>
              <a:avLst/>
              <a:gdLst/>
              <a:ahLst/>
              <a:cxnLst/>
              <a:rect l="l" t="t" r="r" b="b"/>
              <a:pathLst>
                <a:path w="10563" h="3028" extrusionOk="0">
                  <a:moveTo>
                    <a:pt x="5281" y="0"/>
                  </a:moveTo>
                  <a:cubicBezTo>
                    <a:pt x="3234" y="0"/>
                    <a:pt x="1186" y="1009"/>
                    <a:pt x="0" y="3028"/>
                  </a:cubicBezTo>
                  <a:lnTo>
                    <a:pt x="10562" y="3028"/>
                  </a:lnTo>
                  <a:cubicBezTo>
                    <a:pt x="9377" y="1009"/>
                    <a:pt x="7329" y="0"/>
                    <a:pt x="5281" y="0"/>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96"/>
            <p:cNvSpPr/>
            <p:nvPr/>
          </p:nvSpPr>
          <p:spPr>
            <a:xfrm flipH="1">
              <a:off x="7555223" y="1213962"/>
              <a:ext cx="772982" cy="18460"/>
            </a:xfrm>
            <a:custGeom>
              <a:avLst/>
              <a:gdLst/>
              <a:ahLst/>
              <a:cxnLst/>
              <a:rect l="l" t="t" r="r" b="b"/>
              <a:pathLst>
                <a:path w="26547" h="634" extrusionOk="0">
                  <a:moveTo>
                    <a:pt x="0" y="0"/>
                  </a:moveTo>
                  <a:lnTo>
                    <a:pt x="0" y="634"/>
                  </a:lnTo>
                  <a:lnTo>
                    <a:pt x="26546" y="634"/>
                  </a:lnTo>
                  <a:lnTo>
                    <a:pt x="26546"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6"/>
            <p:cNvSpPr/>
            <p:nvPr/>
          </p:nvSpPr>
          <p:spPr>
            <a:xfrm flipH="1">
              <a:off x="7637246" y="1133831"/>
              <a:ext cx="307568" cy="87673"/>
            </a:xfrm>
            <a:custGeom>
              <a:avLst/>
              <a:gdLst/>
              <a:ahLst/>
              <a:cxnLst/>
              <a:rect l="l" t="t" r="r" b="b"/>
              <a:pathLst>
                <a:path w="10563" h="3011" extrusionOk="0">
                  <a:moveTo>
                    <a:pt x="5273" y="0"/>
                  </a:moveTo>
                  <a:cubicBezTo>
                    <a:pt x="3222" y="0"/>
                    <a:pt x="1174" y="1003"/>
                    <a:pt x="1" y="3010"/>
                  </a:cubicBezTo>
                  <a:lnTo>
                    <a:pt x="10563" y="3010"/>
                  </a:lnTo>
                  <a:cubicBezTo>
                    <a:pt x="9377" y="1003"/>
                    <a:pt x="7324" y="0"/>
                    <a:pt x="5273" y="0"/>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96"/>
            <p:cNvSpPr/>
            <p:nvPr/>
          </p:nvSpPr>
          <p:spPr>
            <a:xfrm flipH="1">
              <a:off x="7545672" y="1406662"/>
              <a:ext cx="772953" cy="17820"/>
            </a:xfrm>
            <a:custGeom>
              <a:avLst/>
              <a:gdLst/>
              <a:ahLst/>
              <a:cxnLst/>
              <a:rect l="l" t="t" r="r" b="b"/>
              <a:pathLst>
                <a:path w="26546" h="612" extrusionOk="0">
                  <a:moveTo>
                    <a:pt x="0" y="1"/>
                  </a:moveTo>
                  <a:lnTo>
                    <a:pt x="0" y="611"/>
                  </a:lnTo>
                  <a:lnTo>
                    <a:pt x="26546" y="611"/>
                  </a:lnTo>
                  <a:lnTo>
                    <a:pt x="26546" y="1"/>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96"/>
            <p:cNvSpPr/>
            <p:nvPr/>
          </p:nvSpPr>
          <p:spPr>
            <a:xfrm flipH="1">
              <a:off x="7961878" y="1326531"/>
              <a:ext cx="307568" cy="87702"/>
            </a:xfrm>
            <a:custGeom>
              <a:avLst/>
              <a:gdLst/>
              <a:ahLst/>
              <a:cxnLst/>
              <a:rect l="l" t="t" r="r" b="b"/>
              <a:pathLst>
                <a:path w="10563" h="3012" extrusionOk="0">
                  <a:moveTo>
                    <a:pt x="5273" y="1"/>
                  </a:moveTo>
                  <a:cubicBezTo>
                    <a:pt x="3222" y="1"/>
                    <a:pt x="1175" y="1004"/>
                    <a:pt x="1" y="3011"/>
                  </a:cubicBezTo>
                  <a:lnTo>
                    <a:pt x="10563" y="3011"/>
                  </a:lnTo>
                  <a:cubicBezTo>
                    <a:pt x="9378" y="1004"/>
                    <a:pt x="7324" y="1"/>
                    <a:pt x="5273" y="1"/>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96"/>
            <p:cNvSpPr/>
            <p:nvPr/>
          </p:nvSpPr>
          <p:spPr>
            <a:xfrm flipH="1">
              <a:off x="7545672" y="1576854"/>
              <a:ext cx="772953" cy="18460"/>
            </a:xfrm>
            <a:custGeom>
              <a:avLst/>
              <a:gdLst/>
              <a:ahLst/>
              <a:cxnLst/>
              <a:rect l="l" t="t" r="r" b="b"/>
              <a:pathLst>
                <a:path w="26546" h="634" extrusionOk="0">
                  <a:moveTo>
                    <a:pt x="0" y="0"/>
                  </a:moveTo>
                  <a:lnTo>
                    <a:pt x="0" y="634"/>
                  </a:lnTo>
                  <a:lnTo>
                    <a:pt x="26546" y="634"/>
                  </a:lnTo>
                  <a:lnTo>
                    <a:pt x="26546"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96"/>
            <p:cNvSpPr/>
            <p:nvPr/>
          </p:nvSpPr>
          <p:spPr>
            <a:xfrm flipH="1">
              <a:off x="7628366" y="1496897"/>
              <a:ext cx="307568" cy="88168"/>
            </a:xfrm>
            <a:custGeom>
              <a:avLst/>
              <a:gdLst/>
              <a:ahLst/>
              <a:cxnLst/>
              <a:rect l="l" t="t" r="r" b="b"/>
              <a:pathLst>
                <a:path w="10563" h="3028" extrusionOk="0">
                  <a:moveTo>
                    <a:pt x="5282" y="0"/>
                  </a:moveTo>
                  <a:cubicBezTo>
                    <a:pt x="3234" y="0"/>
                    <a:pt x="1186" y="1009"/>
                    <a:pt x="1" y="3028"/>
                  </a:cubicBezTo>
                  <a:lnTo>
                    <a:pt x="10563" y="3028"/>
                  </a:lnTo>
                  <a:cubicBezTo>
                    <a:pt x="9377" y="1009"/>
                    <a:pt x="7330" y="0"/>
                    <a:pt x="5282" y="0"/>
                  </a:cubicBezTo>
                  <a:close/>
                </a:path>
              </a:pathLst>
            </a:custGeom>
            <a:gradFill>
              <a:gsLst>
                <a:gs pos="0">
                  <a:schemeClr val="lt2"/>
                </a:gs>
                <a:gs pos="100000">
                  <a:srgbClr val="C9A2C6"/>
                </a:gs>
                <a:gs pos="100000">
                  <a:srgbClr val="9984D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Internal Control Consulting Toolkit by Slidesgo">
  <a:themeElements>
    <a:clrScheme name="Simple Light">
      <a:dk1>
        <a:srgbClr val="212222"/>
      </a:dk1>
      <a:lt1>
        <a:srgbClr val="FFFFFF"/>
      </a:lt1>
      <a:dk2>
        <a:srgbClr val="3949E8"/>
      </a:dk2>
      <a:lt2>
        <a:srgbClr val="F9BFBA"/>
      </a:lt2>
      <a:accent1>
        <a:srgbClr val="B4A7D6"/>
      </a:accent1>
      <a:accent2>
        <a:srgbClr val="8E7CC3"/>
      </a:accent2>
      <a:accent3>
        <a:srgbClr val="692BC9"/>
      </a:accent3>
      <a:accent4>
        <a:srgbClr val="FB7E8A"/>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TotalTime>
  <Words>1750</Words>
  <Application>Microsoft Macintosh PowerPoint</Application>
  <PresentationFormat>Presentazione su schermo (16:9)</PresentationFormat>
  <Paragraphs>324</Paragraphs>
  <Slides>38</Slides>
  <Notes>38</Notes>
  <HiddenSlides>0</HiddenSlides>
  <MMClips>0</MMClips>
  <ScaleCrop>false</ScaleCrop>
  <HeadingPairs>
    <vt:vector size="6" baseType="variant">
      <vt:variant>
        <vt:lpstr>Caratteri utilizzati</vt:lpstr>
      </vt:variant>
      <vt:variant>
        <vt:i4>12</vt:i4>
      </vt:variant>
      <vt:variant>
        <vt:lpstr>Tema</vt:lpstr>
      </vt:variant>
      <vt:variant>
        <vt:i4>2</vt:i4>
      </vt:variant>
      <vt:variant>
        <vt:lpstr>Titoli diapositive</vt:lpstr>
      </vt:variant>
      <vt:variant>
        <vt:i4>38</vt:i4>
      </vt:variant>
    </vt:vector>
  </HeadingPairs>
  <TitlesOfParts>
    <vt:vector size="52" baseType="lpstr">
      <vt:lpstr>Assistant</vt:lpstr>
      <vt:lpstr>Anek Latin</vt:lpstr>
      <vt:lpstr>Calibri</vt:lpstr>
      <vt:lpstr>Roboto Medium</vt:lpstr>
      <vt:lpstr>Gilda Display</vt:lpstr>
      <vt:lpstr>Amatic SC</vt:lpstr>
      <vt:lpstr>Proxima Nova</vt:lpstr>
      <vt:lpstr>Passion One</vt:lpstr>
      <vt:lpstr>Montserrat</vt:lpstr>
      <vt:lpstr>Roboto Condensed Light</vt:lpstr>
      <vt:lpstr>Arial</vt:lpstr>
      <vt:lpstr>Cormorant Infant</vt:lpstr>
      <vt:lpstr>Internal Control Consulting Toolkit by Slidesgo</vt:lpstr>
      <vt:lpstr>Slidesgo Final Pages</vt:lpstr>
      <vt:lpstr>Text Mining Project</vt:lpstr>
      <vt:lpstr>Project details</vt:lpstr>
      <vt:lpstr>Project details</vt:lpstr>
      <vt:lpstr>Dataset</vt:lpstr>
      <vt:lpstr>Dataset</vt:lpstr>
      <vt:lpstr>Data exploration</vt:lpstr>
      <vt:lpstr>Classification</vt:lpstr>
      <vt:lpstr>CLASSIFICATION</vt:lpstr>
      <vt:lpstr>ALTERNATIVE</vt:lpstr>
      <vt:lpstr>ALTERNATIVE</vt:lpstr>
      <vt:lpstr>ALTERNATIVE</vt:lpstr>
      <vt:lpstr>ALTERNATIVE</vt:lpstr>
      <vt:lpstr>ALTERNATIVE</vt:lpstr>
      <vt:lpstr>ALTERNATIVE</vt:lpstr>
      <vt:lpstr>CONTENTS OF THIS TEMPLATE</vt:lpstr>
      <vt:lpstr>MISSION &amp; VISION</vt:lpstr>
      <vt:lpstr>STRATEGIC MAP</vt:lpstr>
      <vt:lpstr>STRATEGY 1</vt:lpstr>
      <vt:lpstr>KEY DRIVERS OF THE PROFIT</vt:lpstr>
      <vt:lpstr>THANK YOU!</vt:lpstr>
      <vt:lpstr>SLIDE RESOURCES</vt:lpstr>
      <vt:lpstr>Instructions for use</vt:lpstr>
      <vt:lpstr>Instructions for use (premium users)</vt:lpstr>
      <vt:lpstr>Fonts &amp; colors used</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Presentazione standard di PowerPoint</vt:lpstr>
      <vt:lpstr>Presentazione standard di PowerPoint</vt:lpstr>
      <vt:lpstr>Presentazione standard di PowerPoint</vt:lpstr>
      <vt:lpstr>Presentazione standard di PowerPoint</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Progetto Text Mining</dc:title>
  <cp:lastModifiedBy>r.agazzi2@campus.unimib.it</cp:lastModifiedBy>
  <cp:revision>3</cp:revision>
  <dcterms:modified xsi:type="dcterms:W3CDTF">2023-02-02T14:19:06Z</dcterms:modified>
</cp:coreProperties>
</file>